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321" r:id="rId6"/>
    <p:sldId id="302" r:id="rId7"/>
    <p:sldId id="311" r:id="rId8"/>
  </p:sldIdLst>
  <p:sldSz cx="9144000" cy="5143500" type="screen16x9"/>
  <p:notesSz cx="6858000" cy="9144000"/>
  <p:embeddedFontLst>
    <p:embeddedFont>
      <p:font typeface="Cormorant Garamond"/>
      <p:bold r:id="rId12"/>
    </p:embeddedFont>
    <p:embeddedFont>
      <p:font typeface="Raleway Medium"/>
      <p:regular r:id="rId13"/>
    </p:embeddedFont>
    <p:embeddedFont>
      <p:font typeface="Raleway"/>
      <p:bold r:id="rId14"/>
    </p:embeddedFont>
    <p:embeddedFont>
      <p:font typeface="Cormorant Garamond SemiBold"/>
      <p:bold r:id="rId15"/>
      <p:italic r:id="rId16"/>
    </p:embeddedFont>
    <p:embeddedFont>
      <p:font typeface="Enriqueta"/>
      <p:bold r:id="rId17"/>
    </p:embeddedFont>
    <p:embeddedFont>
      <p:font typeface="HP Simplified Hans" charset="-122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EE9834D-BA41-4D6A-958F-713AAADF97E2}" styleName="Table_0">
    <a:wholeTbl>
      <a:tcTxStyle>
        <a:srgbClr val="000000"/>
        <a:latin typeface="Arial"/>
        <a:ea typeface="Arial"/>
        <a:cs typeface="Arial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3" autoAdjust="0"/>
    <p:restoredTop sz="94660"/>
  </p:normalViewPr>
  <p:slideViewPr>
    <p:cSldViewPr snapToGrid="0">
      <p:cViewPr>
        <p:scale>
          <a:sx n="88" d="100"/>
          <a:sy n="88" d="100"/>
        </p:scale>
        <p:origin x="696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7.fntdata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be2c388e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be2c388e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be2c388e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be2c388e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be2c388e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be2c388e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61906" y="1340125"/>
            <a:ext cx="4653300" cy="19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61906" y="3599975"/>
            <a:ext cx="4653300" cy="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71500" y="445025"/>
            <a:ext cx="80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71500" y="1464675"/>
            <a:ext cx="8001000" cy="31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0" name="Google Shape;20;p4"/>
          <p:cNvSpPr/>
          <p:nvPr/>
        </p:nvSpPr>
        <p:spPr>
          <a:xfrm flipH="1">
            <a:off x="-57100" y="183700"/>
            <a:ext cx="1884300" cy="35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1" name="Google Shape;21;p4"/>
          <p:cNvCxnSpPr/>
          <p:nvPr/>
        </p:nvCxnSpPr>
        <p:spPr>
          <a:xfrm>
            <a:off x="565600" y="-10300"/>
            <a:ext cx="0" cy="1384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992900" y="1544550"/>
            <a:ext cx="38409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992750" y="2407150"/>
            <a:ext cx="3982500" cy="14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/>
          <p:nvPr/>
        </p:nvSpPr>
        <p:spPr>
          <a:xfrm flipH="1">
            <a:off x="6639550" y="183700"/>
            <a:ext cx="2720100" cy="35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" name="Google Shape;45;p9"/>
          <p:cNvCxnSpPr/>
          <p:nvPr/>
        </p:nvCxnSpPr>
        <p:spPr>
          <a:xfrm rot="10800000">
            <a:off x="8572500" y="16400"/>
            <a:ext cx="0" cy="2188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7305000" y="183700"/>
            <a:ext cx="2068800" cy="35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TAILORING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24"/>
          <p:cNvSpPr/>
          <p:nvPr/>
        </p:nvSpPr>
        <p:spPr>
          <a:xfrm rot="-5400000">
            <a:off x="-651225" y="3917425"/>
            <a:ext cx="2430300" cy="35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CLOTHES / SHOES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1" name="Google Shape;161;p24"/>
          <p:cNvCxnSpPr/>
          <p:nvPr/>
        </p:nvCxnSpPr>
        <p:spPr>
          <a:xfrm>
            <a:off x="8566600" y="-10300"/>
            <a:ext cx="0" cy="1760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/>
          <p:nvPr/>
        </p:nvSpPr>
        <p:spPr>
          <a:xfrm flipH="1">
            <a:off x="-64125" y="183700"/>
            <a:ext cx="1899000" cy="35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TAILORING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4" name="Google Shape;164;p25"/>
          <p:cNvCxnSpPr/>
          <p:nvPr/>
        </p:nvCxnSpPr>
        <p:spPr>
          <a:xfrm>
            <a:off x="573275" y="-10300"/>
            <a:ext cx="0" cy="1760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med" len="med"/>
            <a:tailEnd type="oval" w="med" len="med"/>
          </a:ln>
        </p:spPr>
      </p:cxnSp>
      <p:sp>
        <p:nvSpPr>
          <p:cNvPr id="165" name="Google Shape;165;p25"/>
          <p:cNvSpPr/>
          <p:nvPr/>
        </p:nvSpPr>
        <p:spPr>
          <a:xfrm rot="-5400000" flipH="1">
            <a:off x="7371600" y="3906825"/>
            <a:ext cx="2408700" cy="35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CLOTHES / SHOES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1500" y="445025"/>
            <a:ext cx="800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ormorant Garamond"/>
              <a:buNone/>
              <a:defRPr sz="3800" b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 b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 b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 b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 b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 b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 b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 b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 b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1500" y="1152475"/>
            <a:ext cx="8001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●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○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■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●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○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■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●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○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■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" name="Google Shape;1662;p61"/>
          <p:cNvGrpSpPr/>
          <p:nvPr/>
        </p:nvGrpSpPr>
        <p:grpSpPr>
          <a:xfrm>
            <a:off x="3932577" y="776593"/>
            <a:ext cx="6752839" cy="2692307"/>
            <a:chOff x="238125" y="1038125"/>
            <a:chExt cx="7146800" cy="3633625"/>
          </a:xfrm>
        </p:grpSpPr>
        <p:sp>
          <p:nvSpPr>
            <p:cNvPr id="890" name="Google Shape;1663;p61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1664;p61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2" name="Google Shape;1665;p61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1666;p61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4" name="Google Shape;1667;p61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5" name="Google Shape;1668;p61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1669;p61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7" name="Google Shape;1670;p61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8" name="Google Shape;1671;p61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9" name="Google Shape;1672;p61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0" name="Google Shape;1673;p61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1" name="Google Shape;1674;p61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2" name="Google Shape;1675;p61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3" name="Google Shape;1676;p61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4" name="Google Shape;1677;p61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1678;p61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1679;p61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1680;p61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1681;p61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1682;p61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1683;p61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1" name="Google Shape;1684;p61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2" name="Google Shape;1685;p61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1686;p61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" name="Google Shape;1687;p61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" name="Google Shape;1688;p61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" name="Google Shape;1689;p61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1690;p61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" name="Google Shape;1691;p61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" name="Google Shape;1692;p61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1693;p61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1694;p61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" name="Google Shape;1695;p61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" name="Google Shape;1696;p61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" name="Google Shape;1697;p61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" name="Google Shape;1698;p61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1699;p61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" name="Google Shape;1700;p61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" name="Google Shape;1701;p61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" name="Google Shape;1702;p61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" name="Google Shape;1703;p61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" name="Google Shape;1704;p61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" name="Google Shape;1705;p61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" name="Google Shape;1706;p61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" name="Google Shape;1707;p61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" name="Google Shape;1708;p61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1709;p61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" name="Google Shape;1710;p61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" name="Google Shape;1711;p61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" name="Google Shape;1712;p61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1713;p61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" name="Google Shape;1714;p61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" name="Google Shape;1715;p61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" name="Google Shape;1716;p61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" name="Google Shape;1717;p61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" name="Google Shape;1718;p61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" name="Google Shape;1719;p61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" name="Google Shape;1720;p61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" name="Google Shape;1721;p61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" name="Google Shape;1722;p61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" name="Google Shape;1723;p61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" name="Google Shape;1724;p61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" name="Google Shape;1725;p61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" name="Google Shape;1726;p61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" name="Google Shape;1727;p61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" name="Google Shape;1728;p61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6" name="Google Shape;1729;p61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" name="Google Shape;1730;p61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" name="Google Shape;1731;p61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" name="Google Shape;1732;p61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" name="Google Shape;1733;p61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" name="Google Shape;1734;p61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" name="Google Shape;1735;p61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" name="Google Shape;1736;p61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" name="Google Shape;1737;p61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" name="Google Shape;1738;p61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" name="Google Shape;1739;p61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" name="Google Shape;1740;p61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" name="Google Shape;1741;p61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" name="Google Shape;1742;p61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" name="Google Shape;1743;p61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" name="Google Shape;1744;p61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" name="Google Shape;1745;p61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" name="Google Shape;1746;p61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" name="Google Shape;1747;p61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" name="Google Shape;1748;p61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" name="Google Shape;1749;p61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" name="Google Shape;1750;p61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" name="Google Shape;1751;p61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" name="Google Shape;1752;p61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1753;p61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" name="Google Shape;1754;p61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" name="Google Shape;1755;p61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" name="Google Shape;1756;p61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" name="Google Shape;1757;p61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" name="Google Shape;1758;p61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" name="Google Shape;1759;p61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" name="Google Shape;1760;p61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" name="Google Shape;1761;p61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" name="Google Shape;1762;p61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" name="Google Shape;1763;p61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" name="Google Shape;1764;p61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" name="Google Shape;1765;p61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" name="Google Shape;1766;p61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" name="Google Shape;1767;p61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" name="Google Shape;1768;p61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" name="Google Shape;1769;p61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" name="Google Shape;1770;p61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" name="Google Shape;1771;p61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" name="Google Shape;1772;p61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0" name="Google Shape;1773;p61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1" name="Google Shape;1774;p61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2" name="Google Shape;1775;p61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3" name="Google Shape;1776;p61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4" name="Google Shape;1777;p61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" name="Google Shape;1778;p61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" name="Google Shape;1779;p61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" name="Google Shape;1780;p61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" name="Google Shape;1781;p61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" name="Google Shape;1782;p61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" name="Google Shape;1783;p61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1" name="Google Shape;1784;p61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2" name="Google Shape;1785;p61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3" name="Google Shape;1786;p61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4" name="Google Shape;1787;p61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5" name="Google Shape;1788;p61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6" name="Google Shape;1789;p61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7" name="Google Shape;1790;p61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8" name="Google Shape;1791;p61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9" name="Google Shape;1792;p61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0" name="Google Shape;1793;p61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1" name="Google Shape;1794;p61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2" name="Google Shape;1795;p61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3" name="Google Shape;1796;p61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4" name="Google Shape;1797;p61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5" name="Google Shape;1798;p61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6" name="Google Shape;1799;p61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7" name="Google Shape;1800;p61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8" name="Google Shape;1801;p61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9" name="Google Shape;1802;p61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0" name="Google Shape;1803;p61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1" name="Google Shape;1804;p61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2" name="Google Shape;1805;p61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3" name="Google Shape;1806;p61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4" name="Google Shape;1807;p61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5" name="Google Shape;1808;p61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6" name="Google Shape;1809;p61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7" name="Google Shape;1810;p61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8" name="Google Shape;1811;p61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9" name="Google Shape;1812;p61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0" name="Google Shape;1813;p61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1" name="Google Shape;1814;p61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2" name="Google Shape;1815;p61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3" name="Google Shape;1816;p61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4" name="Google Shape;1817;p61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5" name="Google Shape;1818;p61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6" name="Google Shape;1819;p61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7" name="Google Shape;1820;p61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" name="Google Shape;1821;p61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" name="Google Shape;1822;p61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0" name="Google Shape;1823;p61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1" name="Google Shape;1824;p61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2" name="Google Shape;1825;p61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3" name="Google Shape;1826;p61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4" name="Google Shape;1827;p61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5" name="Google Shape;1828;p61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6" name="Google Shape;1829;p61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7" name="Google Shape;1830;p61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8" name="Google Shape;1831;p61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9" name="Google Shape;1832;p61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0" name="Google Shape;1833;p61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1" name="Google Shape;1834;p61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2" name="Google Shape;1835;p61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3" name="Google Shape;1836;p61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4" name="Google Shape;1837;p61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5" name="Google Shape;1838;p61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6" name="Google Shape;1839;p61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7" name="Google Shape;1840;p61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8" name="Google Shape;1841;p61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9" name="Google Shape;1842;p61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0" name="Google Shape;1843;p61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1" name="Google Shape;1844;p61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2" name="Google Shape;1845;p61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3" name="Google Shape;1846;p61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4" name="Google Shape;1847;p61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5" name="Google Shape;1848;p61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6" name="Google Shape;1849;p61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7" name="Google Shape;1850;p61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8" name="Google Shape;1851;p61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9" name="Google Shape;1852;p61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0" name="Google Shape;1853;p61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1" name="Google Shape;1854;p61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2" name="Google Shape;1855;p61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3" name="Google Shape;1856;p61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4" name="Google Shape;1857;p61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5" name="Google Shape;1858;p61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6" name="Google Shape;1859;p61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7" name="Google Shape;1860;p61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8" name="Google Shape;1861;p61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9" name="Google Shape;1862;p61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0" name="Google Shape;1863;p61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1" name="Google Shape;1864;p61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2" name="Google Shape;1865;p61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3" name="Google Shape;1866;p61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4" name="Google Shape;1867;p61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5" name="Google Shape;1868;p61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6" name="Google Shape;1869;p61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7" name="Google Shape;1870;p61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8" name="Google Shape;1871;p61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9" name="Google Shape;1872;p61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0" name="Google Shape;1873;p61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1" name="Google Shape;1874;p61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2" name="Google Shape;1875;p61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3" name="Google Shape;1876;p61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4" name="Google Shape;1877;p61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5" name="Google Shape;1878;p61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6" name="Google Shape;1879;p61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7" name="Google Shape;1880;p61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8" name="Google Shape;1881;p61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9" name="Google Shape;1882;p61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0" name="Google Shape;1883;p61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1" name="Google Shape;1884;p61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2" name="Google Shape;1885;p61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3" name="Google Shape;1886;p61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4" name="Google Shape;1887;p61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5" name="Google Shape;1888;p61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6" name="Google Shape;1889;p61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7" name="Google Shape;1890;p61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8" name="Google Shape;1891;p61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9" name="Google Shape;1892;p61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0" name="Google Shape;1893;p61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1" name="Google Shape;1894;p61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2" name="Google Shape;1895;p61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3" name="Google Shape;1896;p61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4" name="Google Shape;1897;p61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5" name="Google Shape;1898;p61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6" name="Google Shape;1899;p61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7" name="Google Shape;1900;p61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8" name="Google Shape;1901;p61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9" name="Google Shape;1902;p61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0" name="Google Shape;1903;p61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1" name="Google Shape;1904;p61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2" name="Google Shape;1905;p61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3" name="Google Shape;1906;p61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4" name="Google Shape;1907;p61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5" name="Google Shape;1908;p61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6" name="Google Shape;1909;p61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7" name="Google Shape;1910;p61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8" name="Google Shape;1911;p61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9" name="Google Shape;1912;p61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0" name="Google Shape;1913;p61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1" name="Google Shape;1914;p61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2" name="Google Shape;1915;p61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3" name="Google Shape;1916;p61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4" name="Google Shape;1917;p61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5" name="Google Shape;1918;p61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6" name="Google Shape;1919;p61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7" name="Google Shape;1920;p61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8" name="Google Shape;1921;p61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9" name="Google Shape;1922;p61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0" name="Google Shape;1923;p61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1" name="Google Shape;1924;p61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2" name="Google Shape;1925;p61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3" name="Google Shape;1926;p61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4" name="Google Shape;1927;p61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5" name="Google Shape;1928;p61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6" name="Google Shape;1929;p61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" name="Google Shape;1930;p61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" name="Google Shape;1931;p61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" name="Google Shape;1932;p61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0" name="Google Shape;1933;p61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1" name="Google Shape;1934;p61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2" name="Google Shape;1935;p61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3" name="Google Shape;1936;p61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" name="Google Shape;1937;p61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" name="Google Shape;1938;p61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" name="Google Shape;1939;p61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" name="Google Shape;1940;p61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" name="Google Shape;1941;p61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" name="Google Shape;1942;p61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" name="Google Shape;1943;p61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" name="Google Shape;1944;p61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" name="Google Shape;1945;p61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" name="Google Shape;1946;p61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" name="Google Shape;1947;p61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" name="Google Shape;1948;p61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" name="Google Shape;1949;p61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" name="Google Shape;1950;p61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" name="Google Shape;1951;p61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" name="Google Shape;1952;p61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" name="Google Shape;1953;p61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" name="Google Shape;1954;p61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" name="Google Shape;1955;p61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" name="Google Shape;1956;p61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" name="Google Shape;1957;p61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" name="Google Shape;1958;p61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" name="Google Shape;1959;p61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" name="Google Shape;1960;p61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" name="Google Shape;1961;p61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" name="Google Shape;1962;p61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" name="Google Shape;1963;p61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" name="Google Shape;1964;p61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" name="Google Shape;1965;p61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3" name="Google Shape;1966;p61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" name="Google Shape;1967;p61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" name="Google Shape;1968;p61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6" name="Google Shape;1969;p61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7" name="Google Shape;1970;p61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" name="Google Shape;1971;p61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" name="Google Shape;1972;p61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" name="Google Shape;1973;p61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" name="Google Shape;1974;p61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" name="Google Shape;1975;p61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" name="Google Shape;1976;p61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" name="Google Shape;1977;p61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" name="Google Shape;1978;p61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6" name="Google Shape;1979;p61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7" name="Google Shape;1980;p61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8" name="Google Shape;1981;p61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9" name="Google Shape;1982;p61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0" name="Google Shape;1983;p61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1" name="Google Shape;1984;p61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2" name="Google Shape;1985;p61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3" name="Google Shape;1986;p61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4" name="Google Shape;1987;p61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5" name="Google Shape;1988;p61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6" name="Google Shape;1989;p61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7" name="Google Shape;1990;p61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8" name="Google Shape;1991;p61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9" name="Google Shape;1992;p61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0" name="Google Shape;1993;p61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1" name="Google Shape;1994;p61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2" name="Google Shape;1995;p61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3" name="Google Shape;1996;p61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4" name="Google Shape;1997;p61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5" name="Google Shape;1998;p61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6" name="Google Shape;1999;p61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7" name="Google Shape;2000;p61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8" name="Google Shape;2001;p61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9" name="Google Shape;2002;p61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0" name="Google Shape;2003;p61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1" name="Google Shape;2004;p61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2" name="Google Shape;2005;p61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3" name="Google Shape;2006;p61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4" name="Google Shape;2007;p61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5" name="Google Shape;2008;p61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6" name="Google Shape;2009;p61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7" name="Google Shape;2010;p61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8" name="Google Shape;2011;p61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9" name="Google Shape;2012;p61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0" name="Google Shape;2013;p61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1" name="Google Shape;2014;p61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2" name="Google Shape;2015;p61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3" name="Google Shape;2016;p61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4" name="Google Shape;2017;p61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5" name="Google Shape;2018;p61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6" name="Google Shape;2019;p61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7" name="Google Shape;2020;p61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8" name="Google Shape;2021;p61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9" name="Google Shape;2022;p61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0" name="Google Shape;2023;p61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1" name="Google Shape;2024;p61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2" name="Google Shape;2025;p61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3" name="Google Shape;2026;p61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4" name="Google Shape;2027;p61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5" name="Google Shape;2028;p61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6" name="Google Shape;2029;p61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7" name="Google Shape;2030;p61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8" name="Google Shape;2031;p61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9" name="Google Shape;2032;p61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0" name="Google Shape;2033;p61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1" name="Google Shape;2034;p61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2" name="Google Shape;2035;p61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3" name="Google Shape;2036;p61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4" name="Google Shape;2037;p61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5" name="Google Shape;2038;p61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6" name="Google Shape;2039;p61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7" name="Google Shape;2040;p61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8" name="Google Shape;2041;p61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9" name="Google Shape;2042;p61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0" name="Google Shape;2043;p61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1" name="Google Shape;2044;p61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2" name="Google Shape;2045;p61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3" name="Google Shape;2046;p61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4" name="Google Shape;2047;p61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5" name="Google Shape;2048;p61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6" name="Google Shape;2049;p61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7" name="Google Shape;2050;p61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8" name="Google Shape;2051;p61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9" name="Google Shape;2052;p61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0" name="Google Shape;2053;p61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1" name="Google Shape;2054;p61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2" name="Google Shape;2055;p61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3" name="Google Shape;2056;p61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4" name="Google Shape;2057;p61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5" name="Google Shape;2058;p61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6" name="Google Shape;2059;p61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7" name="Google Shape;2060;p61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8" name="Google Shape;2061;p61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9" name="Google Shape;2062;p61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0" name="Google Shape;2063;p61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1" name="Google Shape;2064;p61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2" name="Google Shape;2065;p61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3" name="Google Shape;2066;p61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4" name="Google Shape;2067;p61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5" name="Google Shape;2068;p61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6" name="Google Shape;2069;p61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7" name="Google Shape;2070;p61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8" name="Google Shape;2071;p61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9" name="Google Shape;2072;p61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0" name="Google Shape;2073;p61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1" name="Google Shape;2074;p61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2" name="Google Shape;2075;p61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3" name="Google Shape;2076;p61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4" name="Google Shape;2077;p61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5" name="Google Shape;2078;p61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6" name="Google Shape;2079;p61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7" name="Google Shape;2080;p61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8" name="Google Shape;2081;p61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9" name="Google Shape;2082;p61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0" name="Google Shape;2083;p61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1" name="Google Shape;2084;p61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2" name="Google Shape;2085;p61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3" name="Google Shape;2086;p61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4" name="Google Shape;2087;p61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5" name="Google Shape;2088;p61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6" name="Google Shape;2089;p61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7" name="Google Shape;2090;p61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8" name="Google Shape;2091;p61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9" name="Google Shape;2092;p61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0" name="Google Shape;2093;p61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1" name="Google Shape;2094;p61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2" name="Google Shape;2095;p61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3" name="Google Shape;2096;p61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4" name="Google Shape;2097;p61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5" name="Google Shape;2098;p61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6" name="Google Shape;2099;p61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7" name="Google Shape;2100;p61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" name="Google Shape;2101;p61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" name="Google Shape;2102;p61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0" name="Google Shape;2103;p61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1" name="Google Shape;2104;p61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2" name="Google Shape;2105;p61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3" name="Google Shape;2106;p61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4" name="Google Shape;2107;p61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5" name="Google Shape;2108;p61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6" name="Google Shape;2109;p61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7" name="Google Shape;2110;p61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8" name="Google Shape;2111;p61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9" name="Google Shape;2112;p61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0" name="Google Shape;2113;p61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1" name="Google Shape;2114;p61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2" name="Google Shape;2115;p61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3" name="Google Shape;2116;p61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4" name="Google Shape;2117;p61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5" name="Google Shape;2118;p61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6" name="Google Shape;2119;p61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7" name="Google Shape;2120;p61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8" name="Google Shape;2121;p61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9" name="Google Shape;2122;p61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0" name="Google Shape;2123;p61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2124;p61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2" name="Google Shape;2125;p61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3" name="Google Shape;2126;p61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4" name="Google Shape;2127;p61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5" name="Google Shape;2128;p61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6" name="Google Shape;2129;p61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2130;p61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2131;p61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2132;p61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2133;p61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1" name="Google Shape;2134;p61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2" name="Google Shape;2135;p61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3" name="Google Shape;2136;p61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4" name="Google Shape;2137;p61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2138;p61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6" name="Google Shape;2139;p61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7" name="Google Shape;2140;p61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8" name="Google Shape;2141;p61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9" name="Google Shape;2142;p61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2143;p61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1" name="Google Shape;2144;p61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2" name="Google Shape;2145;p61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3" name="Google Shape;2146;p61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4" name="Google Shape;2147;p61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5" name="Google Shape;2148;p61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6" name="Google Shape;2149;p61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7" name="Google Shape;2150;p61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8" name="Google Shape;2151;p61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9" name="Google Shape;2152;p61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0" name="Google Shape;2153;p61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1" name="Google Shape;2154;p61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2" name="Google Shape;2155;p61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3" name="Google Shape;2156;p61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4" name="Google Shape;2157;p61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5" name="Google Shape;2158;p61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6" name="Google Shape;2159;p61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7" name="Google Shape;2160;p61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8" name="Google Shape;2161;p61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9" name="Google Shape;2162;p61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0" name="Google Shape;2163;p61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1" name="Google Shape;2164;p61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2" name="Google Shape;2165;p61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3" name="Google Shape;2166;p61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2167;p61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5" name="Google Shape;2168;p61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6" name="Google Shape;2169;p61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7" name="Google Shape;2170;p61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8" name="Google Shape;2171;p61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9" name="Google Shape;2172;p61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0" name="Google Shape;2173;p61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1" name="Google Shape;2174;p61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2" name="Google Shape;2175;p61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3" name="Google Shape;2176;p61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4" name="Google Shape;2177;p61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5" name="Google Shape;2178;p61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6" name="Google Shape;2179;p61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7" name="Google Shape;2180;p61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8" name="Google Shape;2181;p61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9" name="Google Shape;2182;p61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0" name="Google Shape;2183;p61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1" name="Google Shape;2184;p61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2" name="Google Shape;2185;p61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3" name="Google Shape;2186;p61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4" name="Google Shape;2187;p61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5" name="Google Shape;2188;p61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6" name="Google Shape;2189;p61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7" name="Google Shape;2190;p61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8" name="Google Shape;2191;p61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9" name="Google Shape;2192;p61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0" name="Google Shape;2193;p61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1" name="Google Shape;2194;p61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2" name="Google Shape;2195;p61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3" name="Google Shape;2196;p61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4" name="Google Shape;2197;p61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5" name="Google Shape;2198;p61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6" name="Google Shape;2199;p61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7" name="Google Shape;2200;p61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8" name="Google Shape;2201;p61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9" name="Google Shape;2202;p61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0" name="Google Shape;2203;p61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1" name="Google Shape;2204;p61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2" name="Google Shape;2205;p61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3" name="Google Shape;2206;p61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4" name="Google Shape;2207;p61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5" name="Google Shape;2208;p61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6" name="Google Shape;2209;p61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7" name="Google Shape;2210;p61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8" name="Google Shape;2211;p61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9" name="Google Shape;2212;p61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0" name="Google Shape;2213;p61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1" name="Google Shape;2214;p61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2" name="Google Shape;2215;p61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3" name="Google Shape;2216;p61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4" name="Google Shape;2217;p61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5" name="Google Shape;2218;p61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6" name="Google Shape;2219;p61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7" name="Google Shape;2220;p61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2221;p61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9" name="Google Shape;2222;p61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0" name="Google Shape;2223;p61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2224;p61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2225;p61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2226;p61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2227;p61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2228;p61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2229;p61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2230;p61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2231;p61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2232;p61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0" name="Google Shape;2233;p61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1" name="Google Shape;2234;p61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2235;p61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3" name="Google Shape;2236;p61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4" name="Google Shape;2237;p61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5" name="Google Shape;2238;p61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6" name="Google Shape;2239;p61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7" name="Google Shape;2240;p61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8" name="Google Shape;2241;p61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9" name="Google Shape;2242;p61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0" name="Google Shape;2243;p61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1" name="Google Shape;2244;p61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2" name="Google Shape;2245;p61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3" name="Google Shape;2246;p61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4" name="Google Shape;2247;p61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5" name="Google Shape;2248;p61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6" name="Google Shape;2249;p61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7" name="Google Shape;2250;p61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8" name="Google Shape;2251;p61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9" name="Google Shape;2252;p61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0" name="Google Shape;2253;p61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1" name="Google Shape;2254;p61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2" name="Google Shape;2255;p61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3" name="Google Shape;2256;p61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4" name="Google Shape;2257;p61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5" name="Google Shape;2258;p61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6" name="Google Shape;2259;p61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7" name="Google Shape;2260;p61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8" name="Google Shape;2261;p61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9" name="Google Shape;2262;p61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0" name="Google Shape;2263;p61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2264;p61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2265;p61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3" name="Google Shape;2266;p61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4" name="Google Shape;2267;p61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5" name="Google Shape;2268;p61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6" name="Google Shape;2269;p61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7" name="Google Shape;2270;p61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8" name="Google Shape;2271;p61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9" name="Google Shape;2272;p61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0" name="Google Shape;2273;p61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2274;p61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2" name="Google Shape;2275;p61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3" name="Google Shape;2276;p61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4" name="Google Shape;2277;p61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5" name="Google Shape;2278;p61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6" name="Google Shape;2279;p61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7" name="Google Shape;2280;p61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8" name="Google Shape;2281;p61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9" name="Google Shape;2282;p61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0" name="Google Shape;2283;p61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2284;p61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2" name="Google Shape;2285;p61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3" name="Google Shape;2286;p61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4" name="Google Shape;2287;p61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2288;p61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2289;p61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7" name="Google Shape;2290;p61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8" name="Google Shape;2291;p61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9" name="Google Shape;2292;p61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0" name="Google Shape;2293;p61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1" name="Google Shape;2294;p61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2" name="Google Shape;2295;p61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3" name="Google Shape;2296;p61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4" name="Google Shape;2297;p61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5" name="Google Shape;2298;p61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6" name="Google Shape;2299;p61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7" name="Google Shape;2300;p61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8" name="Google Shape;2301;p61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9" name="Google Shape;2302;p61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0" name="Google Shape;2303;p61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1" name="Google Shape;2304;p61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2" name="Google Shape;2305;p61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3" name="Google Shape;2306;p61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4" name="Google Shape;2307;p61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5" name="Google Shape;2308;p61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6" name="Google Shape;2309;p61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7" name="Google Shape;2310;p61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8" name="Google Shape;2311;p61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9" name="Google Shape;2312;p61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0" name="Google Shape;2313;p61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1" name="Google Shape;2314;p61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2" name="Google Shape;2315;p61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3" name="Google Shape;2316;p61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2317;p61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2318;p61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6" name="Google Shape;2319;p61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7" name="Google Shape;2320;p61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2321;p61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2322;p61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2323;p61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2324;p61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2325;p61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3" name="Google Shape;2326;p61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4" name="Google Shape;2327;p61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2328;p61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6" name="Google Shape;2329;p61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7" name="Google Shape;2330;p61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8" name="Google Shape;2331;p61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9" name="Google Shape;2332;p61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0" name="Google Shape;2333;p61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1" name="Google Shape;2334;p61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2" name="Google Shape;2335;p61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2336;p61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2337;p61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2338;p61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2339;p61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2340;p61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2341;p61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9" name="Google Shape;2342;p61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0" name="Google Shape;2343;p61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1" name="Google Shape;2344;p61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2" name="Google Shape;2345;p61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3" name="Google Shape;2346;p61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4" name="Google Shape;2347;p61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5" name="Google Shape;2348;p61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6" name="Google Shape;2349;p61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7" name="Google Shape;2350;p61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8" name="Google Shape;2351;p61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9" name="Google Shape;2352;p61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0" name="Google Shape;2353;p61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1" name="Google Shape;2354;p61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2" name="Google Shape;2355;p61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3" name="Google Shape;2356;p61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4" name="Google Shape;2357;p61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5" name="Google Shape;2358;p61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6" name="Google Shape;2359;p61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7" name="Google Shape;2360;p61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8" name="Google Shape;2361;p61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9" name="Google Shape;2362;p61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0" name="Google Shape;2363;p61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1" name="Google Shape;2364;p61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2" name="Google Shape;2365;p61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3" name="Google Shape;2366;p61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4" name="Google Shape;2367;p61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5" name="Google Shape;2368;p61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6" name="Google Shape;2369;p61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7" name="Google Shape;2370;p61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8" name="Google Shape;2371;p61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9" name="Google Shape;2372;p61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0" name="Google Shape;2373;p61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1" name="Google Shape;2374;p61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2" name="Google Shape;2375;p61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3" name="Google Shape;2376;p61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4" name="Google Shape;2377;p61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5" name="Google Shape;2378;p61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6" name="Google Shape;2379;p61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7" name="Google Shape;2380;p61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8" name="Google Shape;2381;p61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9" name="Google Shape;2382;p61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0" name="Google Shape;2383;p61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1" name="Google Shape;2384;p61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2" name="Google Shape;2385;p61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3" name="Google Shape;2386;p61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4" name="Google Shape;2387;p61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5" name="Google Shape;2388;p61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6" name="Google Shape;2389;p61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7" name="Google Shape;2390;p61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8" name="Google Shape;2391;p61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9" name="Google Shape;2392;p61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0" name="Google Shape;2393;p61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1" name="Google Shape;2394;p61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2" name="Google Shape;2395;p61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3" name="Google Shape;2396;p61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4" name="Google Shape;2397;p61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5" name="Google Shape;2398;p61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6" name="Google Shape;2399;p61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7" name="Google Shape;2400;p61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8" name="Google Shape;2401;p61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9" name="Google Shape;2402;p61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0" name="Google Shape;2403;p61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1" name="Google Shape;2404;p61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2" name="Google Shape;2405;p61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3" name="Google Shape;2406;p61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4" name="Google Shape;2407;p61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5" name="Google Shape;2408;p61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6" name="Google Shape;2409;p61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7" name="Google Shape;2410;p61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8" name="Google Shape;2411;p61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9" name="Google Shape;2412;p61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0" name="Google Shape;2413;p61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1" name="Google Shape;2414;p61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2" name="Google Shape;2415;p61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3" name="Google Shape;2416;p61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4" name="Google Shape;2417;p61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5" name="Google Shape;2418;p61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6" name="Google Shape;2419;p61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7" name="Google Shape;2420;p61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8" name="Google Shape;2421;p61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9" name="Google Shape;2422;p61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0" name="Google Shape;2423;p61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1" name="Google Shape;2424;p61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2" name="Google Shape;2425;p61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3" name="Google Shape;2426;p61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4" name="Google Shape;2427;p61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5" name="Google Shape;2428;p61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6" name="Google Shape;2429;p61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7" name="Google Shape;2430;p61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8" name="Google Shape;2431;p61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9" name="Google Shape;2432;p61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0" name="Google Shape;2433;p61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1" name="Google Shape;2434;p61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2" name="Google Shape;2435;p61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3" name="Google Shape;2436;p61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4" name="Google Shape;2437;p61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5" name="Google Shape;2438;p61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6" name="Google Shape;2439;p61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7" name="Google Shape;2440;p61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8" name="Google Shape;2441;p61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9" name="Google Shape;2442;p61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0" name="Google Shape;2443;p61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1" name="Google Shape;2444;p61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2" name="Google Shape;2445;p61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3" name="Google Shape;2446;p61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4" name="Google Shape;2447;p61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5" name="Google Shape;2448;p61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6" name="Google Shape;2449;p61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7" name="Google Shape;2450;p61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8" name="Google Shape;2451;p61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9" name="Google Shape;2452;p61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0" name="Google Shape;2453;p61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1" name="Google Shape;2454;p61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2" name="Google Shape;2455;p61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3" name="Google Shape;2456;p61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4" name="Google Shape;2457;p61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5" name="Google Shape;2458;p61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6" name="Google Shape;2459;p61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7" name="Google Shape;2460;p61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8" name="Google Shape;2461;p61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9" name="Google Shape;2462;p61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0" name="Google Shape;2463;p61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1" name="Google Shape;2464;p61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2" name="Google Shape;2465;p61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3" name="Google Shape;2466;p61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4" name="Google Shape;2467;p61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5" name="Google Shape;2468;p61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6" name="Google Shape;2469;p61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7" name="Google Shape;2470;p61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8" name="Google Shape;2471;p61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9" name="Google Shape;2472;p61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0" name="Google Shape;2473;p61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1" name="Google Shape;2474;p61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2" name="Google Shape;2475;p61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3" name="Google Shape;2476;p61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4" name="Google Shape;2477;p61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5" name="Google Shape;2478;p61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6" name="Google Shape;2479;p61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7" name="Google Shape;2480;p61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2481;p61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2482;p61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2483;p61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2484;p61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2" name="Google Shape;2485;p61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3" name="Google Shape;2486;p61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4" name="Google Shape;2487;p61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5" name="Google Shape;2488;p61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6" name="Google Shape;2489;p61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7" name="Google Shape;2490;p61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8" name="Google Shape;2491;p61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9" name="Google Shape;2492;p61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0" name="Google Shape;2493;p61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1" name="Google Shape;2494;p61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2" name="Google Shape;2495;p61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3" name="Google Shape;2496;p61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4" name="Google Shape;2497;p61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5" name="Google Shape;2498;p61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6" name="Google Shape;2499;p61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7" name="Google Shape;2500;p61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8" name="Google Shape;2501;p61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9" name="Google Shape;2502;p61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0" name="Google Shape;2503;p61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1" name="Google Shape;2504;p61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2" name="Google Shape;2505;p61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3" name="Google Shape;2506;p61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4" name="Google Shape;2507;p61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5" name="Google Shape;2508;p61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6" name="Google Shape;2509;p61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7" name="Google Shape;2510;p61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8" name="Google Shape;2511;p61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9" name="Google Shape;2512;p61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0" name="Google Shape;2513;p61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1" name="Google Shape;2514;p61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2" name="Google Shape;2515;p61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3" name="Google Shape;2516;p61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4" name="Google Shape;2517;p61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5" name="Google Shape;2518;p61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6" name="Google Shape;2519;p61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7" name="Google Shape;2520;p61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8" name="Google Shape;2521;p61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9" name="Google Shape;2522;p61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0" name="Google Shape;2523;p61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1" name="Google Shape;2524;p61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2" name="Google Shape;2525;p61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3" name="Google Shape;2526;p61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4" name="Google Shape;2527;p61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5" name="Google Shape;2528;p61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6" name="Google Shape;2529;p61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7" name="Google Shape;2530;p61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8" name="Google Shape;2531;p61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9" name="Google Shape;2532;p61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0" name="Google Shape;2533;p61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1" name="Google Shape;2534;p61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2" name="Google Shape;2535;p61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3" name="Google Shape;2536;p61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4" name="Google Shape;2537;p61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5" name="Google Shape;2538;p61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6" name="Google Shape;2539;p61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7" name="Google Shape;2540;p61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8" name="Google Shape;2541;p61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9" name="Google Shape;2542;p61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0" name="Google Shape;2543;p61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1" name="Google Shape;2544;p61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2" name="Google Shape;2545;p61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3" name="Google Shape;2546;p61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4" name="Google Shape;2547;p61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5" name="Google Shape;2548;p61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6" name="Google Shape;2549;p61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7" name="Google Shape;2550;p61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8" name="Google Shape;2551;p61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9" name="Google Shape;2552;p61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0" name="Google Shape;2553;p61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1" name="Google Shape;2554;p61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2" name="Google Shape;2555;p61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3" name="Google Shape;2556;p61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4" name="Google Shape;2557;p61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5" name="Google Shape;2558;p61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6" name="Google Shape;2559;p61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7" name="Google Shape;2560;p61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8" name="Google Shape;2561;p61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9" name="Google Shape;2562;p61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0" name="Google Shape;2563;p61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1" name="Google Shape;2564;p61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2" name="Google Shape;2565;p61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3" name="Google Shape;2566;p61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4" name="Google Shape;2567;p61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5" name="Google Shape;2568;p61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6" name="Google Shape;2569;p61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7" name="Google Shape;2570;p61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8" name="Google Shape;2571;p61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9" name="Google Shape;2572;p61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0" name="Google Shape;2573;p61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1" name="Google Shape;2574;p61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2" name="Google Shape;2575;p61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3" name="Google Shape;2576;p61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4" name="Google Shape;2577;p61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5" name="Google Shape;2578;p61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6" name="Google Shape;2579;p61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7" name="Google Shape;2580;p61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8" name="Google Shape;2581;p61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9" name="Google Shape;2582;p61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0" name="Google Shape;2583;p61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1" name="Google Shape;2584;p61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2" name="Google Shape;2585;p61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3" name="Google Shape;2586;p61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4" name="Google Shape;2587;p61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5" name="Google Shape;2588;p61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6" name="Google Shape;2589;p61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7" name="Google Shape;2590;p61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8" name="Google Shape;2591;p61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9" name="Google Shape;2592;p61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0" name="Google Shape;2593;p61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1" name="Google Shape;2594;p61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2" name="Google Shape;2595;p61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3" name="Google Shape;2596;p61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4" name="Google Shape;2597;p61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5" name="Google Shape;2598;p61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6" name="Google Shape;2599;p61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7" name="Google Shape;2600;p61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8" name="Google Shape;2601;p61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9" name="Google Shape;2602;p61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0" name="Google Shape;2603;p61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1" name="Google Shape;2604;p61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2" name="Google Shape;2605;p61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3" name="Google Shape;2606;p61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4" name="Google Shape;2607;p61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5" name="Google Shape;2608;p61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6" name="Google Shape;2609;p61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7" name="Google Shape;2610;p61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8" name="Google Shape;2611;p61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9" name="Google Shape;2612;p61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0" name="Google Shape;2613;p61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1" name="Google Shape;2614;p61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2" name="Google Shape;2615;p61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3" name="Google Shape;2616;p61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4" name="Google Shape;2617;p61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5" name="Google Shape;2618;p61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6" name="Google Shape;2619;p61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7" name="Google Shape;2620;p61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8" name="Google Shape;2621;p61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9" name="Google Shape;2622;p61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0" name="Google Shape;2623;p61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1" name="Google Shape;2624;p61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2" name="Google Shape;2625;p61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3" name="Google Shape;2626;p61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4" name="Google Shape;2627;p61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5" name="Google Shape;2628;p61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6" name="Google Shape;2629;p61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7" name="Google Shape;2630;p61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8" name="Google Shape;2631;p61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9" name="Google Shape;2632;p61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0" name="Google Shape;2633;p61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1" name="Google Shape;2634;p61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2" name="Google Shape;2635;p61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3" name="Google Shape;2636;p61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4" name="Google Shape;2637;p61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5" name="Google Shape;2638;p61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6" name="Google Shape;2639;p61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7" name="Google Shape;2640;p61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8" name="Google Shape;2641;p61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9" name="Google Shape;2642;p61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0" name="Google Shape;2643;p61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1" name="Google Shape;2644;p61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2" name="Google Shape;2645;p61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3" name="Google Shape;2646;p61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4" name="Google Shape;2647;p61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5" name="Google Shape;2648;p61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6" name="Google Shape;2649;p61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7" name="Google Shape;2650;p61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8" name="Google Shape;2651;p61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9" name="Google Shape;2652;p61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0" name="Google Shape;2653;p61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1" name="Google Shape;2654;p61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2" name="Google Shape;2655;p61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3" name="Google Shape;2656;p61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4" name="Google Shape;2657;p61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5" name="Google Shape;2658;p61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6" name="Google Shape;2659;p61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7" name="Google Shape;2660;p61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8" name="Google Shape;2661;p61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9" name="Google Shape;2662;p61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0" name="Google Shape;2663;p61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1" name="Google Shape;2664;p61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2" name="Google Shape;2665;p61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3" name="Google Shape;2666;p61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4" name="Google Shape;2667;p61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5" name="Google Shape;2668;p61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6" name="Google Shape;2669;p61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7" name="Google Shape;2670;p61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8" name="Google Shape;2671;p61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9" name="Google Shape;2672;p61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0" name="Google Shape;2673;p61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1" name="Google Shape;2674;p61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2" name="Google Shape;2675;p61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3" name="Google Shape;2676;p61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4" name="Google Shape;2677;p61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5" name="Google Shape;2678;p61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6" name="Google Shape;2679;p61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7" name="Google Shape;2680;p61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8" name="Google Shape;2681;p61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9" name="Google Shape;2682;p61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0" name="Google Shape;2683;p61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1" name="Google Shape;2684;p61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2" name="Google Shape;2685;p61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3" name="Google Shape;2686;p61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4" name="Google Shape;2687;p61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5" name="Google Shape;2688;p61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6" name="Google Shape;2689;p61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7" name="Google Shape;2690;p61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8" name="Google Shape;2691;p61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9" name="Google Shape;2692;p61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0" name="Google Shape;2693;p61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1" name="Google Shape;2694;p61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2" name="Google Shape;2695;p61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3" name="Google Shape;2696;p61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4" name="Google Shape;2697;p61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5" name="Google Shape;2698;p61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6" name="Google Shape;2699;p61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7" name="Google Shape;2700;p61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8" name="Google Shape;2701;p61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9" name="Google Shape;2702;p61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0" name="Google Shape;2703;p61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1" name="Google Shape;2704;p61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2" name="Google Shape;2705;p61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3" name="Google Shape;2706;p61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4" name="Google Shape;2707;p61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5" name="Google Shape;2708;p61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6" name="Google Shape;2709;p61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7" name="Google Shape;2710;p61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8" name="Google Shape;2711;p61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9" name="Google Shape;2712;p61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0" name="Google Shape;2713;p61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1" name="Google Shape;2714;p61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2" name="Google Shape;2715;p61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3" name="Google Shape;2716;p61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4" name="Google Shape;2717;p61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5" name="Google Shape;2718;p61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6" name="Google Shape;2719;p61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7" name="Google Shape;2720;p61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8" name="Google Shape;2721;p61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9" name="Google Shape;2722;p61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0" name="Google Shape;2723;p61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1" name="Google Shape;2724;p61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2" name="Google Shape;2725;p61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3" name="Google Shape;2726;p61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4" name="Google Shape;2727;p61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5" name="Google Shape;2728;p61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6" name="Google Shape;2729;p61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7" name="Google Shape;2730;p61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8" name="Google Shape;2731;p61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9" name="Google Shape;2732;p61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0" name="Google Shape;2733;p61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1" name="Google Shape;2734;p61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2" name="Google Shape;2735;p61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3" name="Google Shape;2736;p61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4" name="Google Shape;2737;p61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5" name="Google Shape;2738;p61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6" name="Google Shape;2739;p61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7" name="Google Shape;2740;p61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8" name="Google Shape;2741;p61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9" name="Google Shape;2742;p61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0" name="Google Shape;2743;p61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1" name="Google Shape;2744;p61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2" name="Google Shape;2745;p61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3" name="Google Shape;2746;p61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4" name="Google Shape;2747;p61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5" name="Google Shape;2748;p61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6" name="Google Shape;2749;p61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7" name="Google Shape;2750;p61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8" name="Google Shape;2751;p61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9" name="Google Shape;2752;p61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0" name="Google Shape;2753;p61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1" name="Google Shape;2754;p61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2" name="Google Shape;2755;p61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3" name="Google Shape;2756;p61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4" name="Google Shape;2757;p61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5" name="Google Shape;2758;p61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6" name="Google Shape;2759;p61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7" name="Google Shape;2760;p61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8" name="Google Shape;2761;p61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9" name="Google Shape;2762;p61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0" name="Google Shape;2763;p61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1" name="Google Shape;2764;p61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2" name="Google Shape;2765;p61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3" name="Google Shape;2766;p61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4" name="Google Shape;2767;p61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5" name="Google Shape;2768;p61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6" name="Google Shape;2769;p61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7" name="Google Shape;2770;p61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8" name="Google Shape;2771;p61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9" name="Google Shape;2772;p61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0" name="Google Shape;2773;p61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1" name="Google Shape;2774;p61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2" name="Google Shape;2775;p61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3" name="Google Shape;2776;p61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4" name="Google Shape;2777;p61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5" name="Google Shape;2778;p61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6" name="Google Shape;2779;p61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7" name="Google Shape;2780;p61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8" name="Google Shape;2781;p61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9" name="Google Shape;2782;p61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0" name="Google Shape;2783;p61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1" name="Google Shape;2784;p61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2" name="Google Shape;2785;p61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3" name="Google Shape;2786;p61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4" name="Google Shape;2787;p61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5" name="Google Shape;2788;p61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6" name="Google Shape;2789;p61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7" name="Google Shape;2790;p61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8" name="Google Shape;2791;p61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9" name="Google Shape;2792;p61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0" name="Google Shape;2793;p61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1" name="Google Shape;2794;p61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2" name="Google Shape;2795;p61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3" name="Google Shape;2796;p61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4" name="Google Shape;2797;p61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5" name="Google Shape;2798;p61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6" name="Google Shape;2799;p61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7" name="Google Shape;2800;p61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8" name="Google Shape;2801;p61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9" name="Google Shape;2802;p61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0" name="Google Shape;2803;p61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1" name="Google Shape;2804;p61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2" name="Google Shape;2805;p61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3" name="Google Shape;2806;p61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4" name="Google Shape;2807;p61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5" name="Google Shape;2808;p61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6" name="Google Shape;2809;p61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7" name="Google Shape;2810;p61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8" name="Google Shape;2811;p61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9" name="Google Shape;2812;p61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0" name="Google Shape;2813;p61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1" name="Google Shape;2814;p61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2" name="Google Shape;2815;p61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3" name="Google Shape;2816;p61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4" name="Google Shape;2817;p61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5" name="Google Shape;2818;p61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6" name="Google Shape;2819;p61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7" name="Google Shape;2820;p61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8" name="Google Shape;2821;p61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9" name="Google Shape;2822;p61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0" name="Google Shape;2823;p61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1" name="Google Shape;2824;p61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2" name="Google Shape;2825;p61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3" name="Google Shape;2826;p61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4" name="Google Shape;2827;p61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5" name="Google Shape;2828;p61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6" name="Google Shape;2829;p61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7" name="Google Shape;2830;p61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8" name="Google Shape;2831;p61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9" name="Google Shape;2832;p61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0" name="Google Shape;2833;p61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1" name="Google Shape;2834;p61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2" name="Google Shape;2835;p61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3" name="Google Shape;2836;p61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4" name="Google Shape;2837;p61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5" name="Google Shape;2838;p61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6" name="Google Shape;2839;p61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7" name="Google Shape;2840;p61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8" name="Google Shape;2841;p61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9" name="Google Shape;2842;p61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0" name="Google Shape;2843;p61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1" name="Google Shape;2844;p61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2" name="Google Shape;2845;p61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3" name="Google Shape;2846;p61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4" name="Google Shape;2847;p61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5" name="Google Shape;2848;p61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6" name="Google Shape;2849;p61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7" name="Google Shape;2850;p61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8" name="Google Shape;2851;p61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9" name="Google Shape;2852;p61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0" name="Google Shape;2853;p61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1" name="Google Shape;2854;p61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2" name="Google Shape;2855;p61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3" name="Google Shape;2856;p61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4" name="Google Shape;2857;p61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5" name="Google Shape;2858;p61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6" name="Google Shape;2859;p61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7" name="Google Shape;2860;p61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8" name="Google Shape;2861;p61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9" name="Google Shape;2862;p61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0" name="Google Shape;2863;p61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1" name="Google Shape;2864;p61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2" name="Google Shape;2865;p61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3" name="Google Shape;2866;p61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4" name="Google Shape;2867;p61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5" name="Google Shape;2868;p61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6" name="Google Shape;2869;p61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7" name="Google Shape;2870;p61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8" name="Google Shape;2871;p61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9" name="Google Shape;2872;p61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0" name="Google Shape;2873;p61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1" name="Google Shape;2874;p61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2" name="Google Shape;2875;p61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3" name="Google Shape;2876;p61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4" name="Google Shape;2877;p61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5" name="Google Shape;2878;p61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6" name="Google Shape;2879;p61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7" name="Google Shape;2880;p61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8" name="Google Shape;2881;p61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9" name="Google Shape;2882;p61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0" name="Google Shape;2883;p61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1" name="Google Shape;2884;p61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2" name="Google Shape;2885;p61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3" name="Google Shape;2886;p61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4" name="Google Shape;2887;p61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5" name="Google Shape;2888;p61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6" name="Google Shape;2889;p61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7" name="Google Shape;2890;p61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8" name="Google Shape;2891;p61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9" name="Google Shape;2892;p61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0" name="Google Shape;2893;p61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1" name="Google Shape;2894;p61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2" name="Google Shape;2895;p61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3" name="Google Shape;2896;p61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4" name="Google Shape;2897;p61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5" name="Google Shape;2898;p61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6" name="Google Shape;2899;p61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7" name="Google Shape;2900;p61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8" name="Google Shape;2901;p61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9" name="Google Shape;2902;p61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0" name="Google Shape;2903;p61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1" name="Google Shape;2904;p61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2" name="Google Shape;2905;p61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3" name="Google Shape;2906;p61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4" name="Google Shape;2907;p61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5" name="Google Shape;2908;p61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6" name="Google Shape;2909;p61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7" name="Google Shape;2910;p61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8" name="Google Shape;2911;p61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9" name="Google Shape;2912;p61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0" name="Google Shape;2913;p61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1" name="Google Shape;2914;p61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2" name="Google Shape;2915;p61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3" name="Google Shape;2916;p61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4" name="Google Shape;2917;p61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5" name="Google Shape;2918;p61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6" name="Google Shape;2919;p61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7" name="Google Shape;2920;p61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8" name="Google Shape;2921;p61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9" name="Google Shape;2922;p61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0" name="Google Shape;2923;p61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1" name="Google Shape;2924;p61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2" name="Google Shape;2925;p61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3" name="Google Shape;2926;p61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4" name="Google Shape;2927;p61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5" name="Google Shape;2928;p61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6" name="Google Shape;2929;p61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7" name="Google Shape;2930;p61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8" name="Google Shape;2931;p61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9" name="Google Shape;2932;p61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0" name="Google Shape;2933;p61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1" name="Google Shape;2934;p61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2" name="Google Shape;2935;p61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3" name="Google Shape;2936;p61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4" name="Google Shape;2937;p61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5" name="Google Shape;2938;p61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6" name="Google Shape;2939;p61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7" name="Google Shape;2940;p61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8" name="Google Shape;2941;p61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9" name="Google Shape;2942;p61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0" name="Google Shape;2943;p61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1" name="Google Shape;2944;p61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2" name="Google Shape;2945;p61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3" name="Google Shape;2946;p61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4" name="Google Shape;2947;p61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5" name="Google Shape;2948;p61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6" name="Google Shape;2949;p61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7" name="Google Shape;2950;p61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8" name="Google Shape;2951;p61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9" name="Google Shape;2952;p61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0" name="Google Shape;2953;p61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1" name="Google Shape;2954;p61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2" name="Google Shape;2955;p61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3" name="Google Shape;2956;p61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4" name="Google Shape;2957;p61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5" name="Google Shape;2958;p61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6" name="Google Shape;2959;p61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7" name="Google Shape;2960;p61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8" name="Google Shape;2961;p61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9" name="Google Shape;2962;p61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0" name="Google Shape;2963;p61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1" name="Google Shape;2964;p61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2" name="Google Shape;2965;p61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3" name="Google Shape;2966;p61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4" name="Google Shape;2967;p61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5" name="Google Shape;2968;p61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6" name="Google Shape;2969;p61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7" name="Google Shape;2970;p61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8" name="Google Shape;2971;p61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9" name="Google Shape;2972;p61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0" name="Google Shape;2973;p61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1" name="Google Shape;2974;p61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2" name="Google Shape;2975;p61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3" name="Google Shape;2976;p61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4" name="Google Shape;2977;p61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5" name="Google Shape;2978;p61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6" name="Google Shape;2979;p61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7" name="Google Shape;2980;p61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8" name="Google Shape;2981;p61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9" name="Google Shape;2982;p61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0" name="Google Shape;2983;p61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1" name="Google Shape;2984;p61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2" name="Google Shape;2985;p61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3" name="Google Shape;2986;p61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4" name="Google Shape;2987;p61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5" name="Google Shape;2988;p61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6" name="Google Shape;2989;p61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7" name="Google Shape;2990;p61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8" name="Google Shape;2991;p61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9" name="Google Shape;2992;p61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0" name="Google Shape;2993;p61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1" name="Google Shape;2994;p61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2" name="Google Shape;2995;p61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3" name="Google Shape;2996;p61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4" name="Google Shape;2997;p61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5" name="Google Shape;2998;p61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6" name="Google Shape;2999;p61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7" name="Google Shape;3000;p61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8" name="Google Shape;3001;p61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9" name="Google Shape;3002;p61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0" name="Google Shape;3003;p61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1" name="Google Shape;3004;p61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2" name="Google Shape;3005;p61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3" name="Google Shape;3006;p61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4" name="Google Shape;3007;p61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5" name="Google Shape;3008;p61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6" name="Google Shape;3009;p61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7" name="Google Shape;3010;p61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8" name="Google Shape;3011;p61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9" name="Google Shape;3012;p61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0" name="Google Shape;3013;p61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1" name="Google Shape;3014;p61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2" name="Google Shape;3015;p61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3" name="Google Shape;3016;p61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4" name="Google Shape;3017;p61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5" name="Google Shape;3018;p61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6" name="Google Shape;3019;p61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7" name="Google Shape;3020;p61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8" name="Google Shape;3021;p61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9" name="Google Shape;3022;p61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0" name="Google Shape;3023;p61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1" name="Google Shape;3024;p61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2" name="Google Shape;3025;p61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3" name="Google Shape;3026;p61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4" name="Google Shape;3027;p61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5" name="Google Shape;3028;p61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6" name="Google Shape;3029;p61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7" name="Google Shape;3030;p61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8" name="Google Shape;3031;p61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9" name="Google Shape;3032;p61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0" name="Google Shape;3033;p61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1" name="Google Shape;3034;p61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2" name="Google Shape;3035;p61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3" name="Google Shape;3036;p61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4" name="Google Shape;3037;p61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5" name="Google Shape;3038;p61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6" name="Google Shape;3039;p61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7" name="Google Shape;3040;p61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8" name="Google Shape;3041;p61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9" name="Google Shape;3042;p61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0" name="Google Shape;3043;p61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1" name="Google Shape;3044;p61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2" name="Google Shape;3045;p61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3" name="Google Shape;3046;p61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4" name="Google Shape;3047;p61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5" name="Google Shape;3048;p61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6" name="Google Shape;3049;p61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7" name="Google Shape;3050;p61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8" name="Google Shape;3051;p61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9" name="Google Shape;3052;p61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0" name="Google Shape;3053;p61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1" name="Google Shape;3054;p61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2" name="Google Shape;3055;p61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3" name="Google Shape;3056;p61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4" name="Google Shape;3057;p61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5" name="Google Shape;3058;p61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6" name="Google Shape;3059;p61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7" name="Google Shape;3060;p61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8" name="Google Shape;3061;p61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9" name="Google Shape;3062;p61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0" name="Google Shape;3063;p61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1" name="Google Shape;3064;p61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2" name="Google Shape;3065;p61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3" name="Google Shape;3066;p61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4" name="Google Shape;3067;p61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5" name="Google Shape;3068;p61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6" name="Google Shape;3069;p61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7" name="Google Shape;3070;p61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8" name="Google Shape;3071;p61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9" name="Google Shape;3072;p61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0" name="Google Shape;3073;p61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1" name="Google Shape;3074;p61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2" name="Google Shape;3075;p61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3" name="Google Shape;3076;p61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4" name="Google Shape;3077;p61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5" name="Google Shape;3078;p61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6" name="Google Shape;3079;p61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7" name="Google Shape;3080;p61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8" name="Google Shape;3081;p61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9" name="Google Shape;3082;p61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0" name="Google Shape;3083;p61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1" name="Google Shape;3084;p61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2" name="Google Shape;3085;p61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3" name="Google Shape;3086;p61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4" name="Google Shape;3087;p61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5" name="Google Shape;3088;p61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6" name="Google Shape;3089;p61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7" name="Google Shape;3090;p61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8" name="Google Shape;3091;p61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9" name="Google Shape;3092;p61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0" name="Google Shape;3093;p61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1" name="Google Shape;3094;p61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2" name="Google Shape;3095;p61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3" name="Google Shape;3096;p61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4" name="Google Shape;3097;p61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5" name="Google Shape;3098;p61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6" name="Google Shape;3099;p61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7" name="Google Shape;3100;p61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8" name="Google Shape;3101;p61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9" name="Google Shape;3102;p61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0" name="Google Shape;3103;p61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1" name="Google Shape;3104;p61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2" name="Google Shape;3105;p61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3" name="Google Shape;3106;p61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4" name="Google Shape;3107;p61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5" name="Google Shape;3108;p61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6" name="Google Shape;3109;p61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7" name="Google Shape;3110;p61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8" name="Google Shape;3111;p61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9" name="Google Shape;3112;p61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0" name="Google Shape;3113;p61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1" name="Google Shape;3114;p61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2" name="Google Shape;3115;p61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3" name="Google Shape;3116;p61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4" name="Google Shape;3117;p61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5" name="Google Shape;3118;p61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6" name="Google Shape;3119;p61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7" name="Google Shape;3120;p61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8" name="Google Shape;3121;p61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9" name="Google Shape;3122;p61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0" name="Google Shape;3123;p61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1" name="Google Shape;3124;p61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2" name="Google Shape;3125;p61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3" name="Google Shape;3126;p61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4" name="Google Shape;3127;p61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5" name="Google Shape;3128;p61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6" name="Google Shape;3129;p61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7" name="Google Shape;3130;p61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8" name="Google Shape;3131;p61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9" name="Google Shape;3132;p61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0" name="Google Shape;3133;p61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1" name="Google Shape;3134;p61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2" name="Google Shape;3135;p61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3" name="Google Shape;3136;p61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4" name="Google Shape;3137;p61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5" name="Google Shape;3138;p61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6" name="Google Shape;3139;p61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7" name="Google Shape;3140;p61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8" name="Google Shape;3141;p61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9" name="Google Shape;3142;p61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0" name="Google Shape;3143;p61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1" name="Google Shape;3144;p61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2" name="Google Shape;3145;p61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3" name="Google Shape;3146;p61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4" name="Google Shape;3147;p61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5" name="Google Shape;3148;p61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6" name="Google Shape;3149;p61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7" name="Google Shape;3150;p61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8" name="Google Shape;3151;p61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9" name="Google Shape;3152;p61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0" name="Google Shape;3153;p61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1" name="Google Shape;3154;p61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2" name="Google Shape;3155;p61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3" name="Google Shape;3156;p61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4" name="Google Shape;3157;p61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5" name="Google Shape;3158;p61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6" name="Google Shape;3159;p61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7" name="Google Shape;3160;p61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8" name="Google Shape;3161;p61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9" name="Google Shape;3162;p61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0" name="Google Shape;3163;p61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1" name="Google Shape;3164;p61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2" name="Google Shape;3165;p61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3" name="Google Shape;3166;p61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4" name="Google Shape;3167;p61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5" name="Google Shape;3168;p61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6" name="Google Shape;3169;p61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7" name="Google Shape;3170;p61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8" name="Google Shape;3171;p61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9" name="Google Shape;3172;p61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0" name="Google Shape;3173;p61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1" name="Google Shape;3174;p61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2" name="Google Shape;3175;p61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3" name="Google Shape;3176;p61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4" name="Google Shape;3177;p61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5" name="Google Shape;3178;p61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6" name="Google Shape;3179;p61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7" name="Google Shape;3180;p61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8" name="Google Shape;3181;p61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9" name="Google Shape;3182;p61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0" name="Google Shape;3183;p61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1" name="Google Shape;3184;p61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2" name="Google Shape;3185;p61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3" name="Google Shape;3186;p61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4" name="Google Shape;3187;p61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5" name="Google Shape;3188;p61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6" name="Google Shape;3189;p61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7" name="Google Shape;3190;p61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8" name="Google Shape;3191;p61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9" name="Google Shape;3192;p61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0" name="Google Shape;3193;p61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1" name="Google Shape;3194;p61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2" name="Google Shape;3195;p61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3" name="Google Shape;3196;p61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4" name="Google Shape;3197;p61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5" name="Google Shape;3198;p61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6" name="Google Shape;3199;p61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7" name="Google Shape;3200;p61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8" name="Google Shape;3201;p61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9" name="Google Shape;3202;p61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0" name="Google Shape;3203;p61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1" name="Google Shape;3204;p61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2" name="Google Shape;3205;p61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3" name="Google Shape;3206;p61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4" name="Google Shape;3207;p61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5" name="Google Shape;3208;p61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6" name="Google Shape;3209;p61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7" name="Google Shape;3210;p61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8" name="Google Shape;3211;p61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9" name="Google Shape;3212;p61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0" name="Google Shape;3213;p61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1" name="Google Shape;3214;p61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2" name="Google Shape;3215;p61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3" name="Google Shape;3216;p61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4" name="Google Shape;3217;p61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5" name="Google Shape;3218;p61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6" name="Google Shape;3219;p61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7" name="Google Shape;3220;p61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8" name="Google Shape;3221;p61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9" name="Google Shape;3222;p61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0" name="Google Shape;3223;p61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1" name="Google Shape;3224;p61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2" name="Google Shape;3225;p61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3" name="Google Shape;3226;p61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4" name="Google Shape;3227;p61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5" name="Google Shape;3228;p61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6" name="Google Shape;3229;p61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7" name="Google Shape;3230;p61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8" name="Google Shape;3231;p61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9" name="Google Shape;3232;p61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0" name="Google Shape;3233;p61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1" name="Google Shape;3234;p61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6" name="Google Shape;176;p29"/>
          <p:cNvSpPr/>
          <p:nvPr/>
        </p:nvSpPr>
        <p:spPr>
          <a:xfrm>
            <a:off x="1664768" y="1356622"/>
            <a:ext cx="349200" cy="12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29"/>
          <p:cNvSpPr txBox="1">
            <a:spLocks noGrp="1"/>
          </p:cNvSpPr>
          <p:nvPr>
            <p:ph type="ctrTitle"/>
          </p:nvPr>
        </p:nvSpPr>
        <p:spPr>
          <a:xfrm>
            <a:off x="693797" y="1340125"/>
            <a:ext cx="4653300" cy="19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0" dirty="0">
                <a:solidFill>
                  <a:srgbClr val="000000"/>
                </a:solidFill>
                <a:latin typeface="HP Simplified Hans" charset="0"/>
                <a:ea typeface="HP Simplified Hans" charset="0"/>
                <a:cs typeface="Cormorant Garamond SemiBold"/>
                <a:sym typeface="Raleway"/>
              </a:rPr>
              <a:t>P</a:t>
            </a:r>
            <a:r>
              <a:rPr lang="en-GB" sz="7200" dirty="0">
                <a:solidFill>
                  <a:srgbClr val="000000"/>
                </a:solidFill>
                <a:latin typeface="HP Simplified Hans" charset="0"/>
                <a:ea typeface="HP Simplified Hans" charset="0"/>
                <a:cs typeface="Cormorant Garamond SemiBold"/>
                <a:sym typeface="Cormorant Garamond SemiBold"/>
              </a:rPr>
              <a:t>ortofolio</a:t>
            </a:r>
            <a:r>
              <a:rPr lang="en-GB" sz="8500" dirty="0">
                <a:solidFill>
                  <a:srgbClr val="000000"/>
                </a:solidFill>
                <a:latin typeface="HP Simplified Hans" charset="0"/>
                <a:ea typeface="HP Simplified Hans" charset="0"/>
                <a:cs typeface="Enriqueta"/>
                <a:sym typeface="Enriqueta"/>
              </a:rPr>
              <a:t> </a:t>
            </a:r>
            <a:endParaRPr b="1" dirty="0">
              <a:latin typeface="HP Simplified Hans" charset="0"/>
              <a:ea typeface="HP Simplified Hans" charset="0"/>
              <a:cs typeface="Raleway"/>
              <a:sym typeface="Raleway"/>
            </a:endParaRPr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1"/>
          </p:nvPr>
        </p:nvSpPr>
        <p:spPr>
          <a:xfrm>
            <a:off x="561906" y="3599975"/>
            <a:ext cx="4653300" cy="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Kamil, SKM., M.Si</a:t>
            </a:r>
            <a:endParaRPr sz="2000" dirty="0"/>
          </a:p>
        </p:txBody>
      </p:sp>
      <p:sp>
        <p:nvSpPr>
          <p:cNvPr id="179" name="Google Shape;179;p29"/>
          <p:cNvSpPr txBox="1"/>
          <p:nvPr/>
        </p:nvSpPr>
        <p:spPr>
          <a:xfrm>
            <a:off x="618775" y="1495150"/>
            <a:ext cx="954600" cy="1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dirty="0">
                <a:solidFill>
                  <a:schemeClr val="accent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rPr>
              <a:t>P</a:t>
            </a:r>
            <a:endParaRPr sz="8800" dirty="0">
              <a:solidFill>
                <a:schemeClr val="accent1"/>
              </a:solidFill>
              <a:latin typeface="Cormorant Garamond SemiBold"/>
              <a:ea typeface="Cormorant Garamond SemiBold"/>
              <a:cs typeface="Cormorant Garamond SemiBold"/>
              <a:sym typeface="Cormorant Garamond SemiBold"/>
            </a:endParaRPr>
          </a:p>
        </p:txBody>
      </p:sp>
      <p:pic>
        <p:nvPicPr>
          <p:cNvPr id="180" name="Google Shape;180;p29"/>
          <p:cNvPicPr preferRelativeResize="0"/>
          <p:nvPr/>
        </p:nvPicPr>
        <p:blipFill>
          <a:blip r:embed="rId1"/>
          <a:srcRect t="4893" b="4893"/>
          <a:stretch>
            <a:fillRect/>
          </a:stretch>
        </p:blipFill>
        <p:spPr>
          <a:xfrm>
            <a:off x="5695179" y="539500"/>
            <a:ext cx="2877321" cy="4069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9"/>
          <p:cNvSpPr/>
          <p:nvPr/>
        </p:nvSpPr>
        <p:spPr>
          <a:xfrm rot="5400000">
            <a:off x="8064300" y="4100375"/>
            <a:ext cx="954600" cy="6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29"/>
          <p:cNvSpPr/>
          <p:nvPr/>
        </p:nvSpPr>
        <p:spPr>
          <a:xfrm rot="5400000">
            <a:off x="5240970" y="985900"/>
            <a:ext cx="954600" cy="6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29"/>
          <p:cNvSpPr/>
          <p:nvPr/>
        </p:nvSpPr>
        <p:spPr>
          <a:xfrm>
            <a:off x="575331" y="1134550"/>
            <a:ext cx="349200" cy="61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29"/>
          <p:cNvSpPr/>
          <p:nvPr/>
        </p:nvSpPr>
        <p:spPr>
          <a:xfrm>
            <a:off x="4128531" y="3402200"/>
            <a:ext cx="349200" cy="61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185" name="Google Shape;185;p29"/>
          <p:cNvCxnSpPr/>
          <p:nvPr/>
        </p:nvCxnSpPr>
        <p:spPr>
          <a:xfrm rot="10800000">
            <a:off x="714075" y="2842200"/>
            <a:ext cx="107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oval" w="med" len="med"/>
            <a:tailEnd type="oval" w="med" len="med"/>
          </a:ln>
        </p:spPr>
      </p:cxnSp>
      <p:cxnSp>
        <p:nvCxnSpPr>
          <p:cNvPr id="186" name="Google Shape;186;p29"/>
          <p:cNvCxnSpPr/>
          <p:nvPr/>
        </p:nvCxnSpPr>
        <p:spPr>
          <a:xfrm>
            <a:off x="604500" y="1441300"/>
            <a:ext cx="0" cy="123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oval" w="med" len="med"/>
            <a:tailEnd type="oval" w="med" len="med"/>
          </a:ln>
        </p:spPr>
      </p:cxnSp>
      <p:pic>
        <p:nvPicPr>
          <p:cNvPr id="2463" name="Picture 24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37" y="-277852"/>
            <a:ext cx="2620803" cy="14742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662;p61"/>
          <p:cNvGrpSpPr/>
          <p:nvPr/>
        </p:nvGrpSpPr>
        <p:grpSpPr>
          <a:xfrm>
            <a:off x="-375034" y="3695871"/>
            <a:ext cx="6752839" cy="2692307"/>
            <a:chOff x="238125" y="1038125"/>
            <a:chExt cx="7146800" cy="3633625"/>
          </a:xfrm>
        </p:grpSpPr>
        <p:sp>
          <p:nvSpPr>
            <p:cNvPr id="13" name="Google Shape;1663;p61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664;p61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665;p61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66;p61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667;p61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668;p61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669;p61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1670;p61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1671;p61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1672;p61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1673;p61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1674;p61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1675;p61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1676;p61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1677;p61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1678;p61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1679;p61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1680;p61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1681;p61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682;p61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1683;p61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1684;p61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685;p61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686;p61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687;p61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688;p61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689;p61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690;p61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691;p61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692;p61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693;p61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1694;p61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1695;p61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696;p61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1697;p61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1698;p61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1699;p61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1700;p61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701;p61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1702;p61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1703;p61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1704;p61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1705;p61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1706;p61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1707;p61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1708;p61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1709;p61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1710;p61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1711;p61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1712;p61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1713;p61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1714;p61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715;p61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716;p61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717;p61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718;p61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719;p61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720;p61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721;p61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722;p61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723;p61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1724;p61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1725;p61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1726;p61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1727;p61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1728;p61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1729;p61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1730;p61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1731;p61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1732;p61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1733;p61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1734;p61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1735;p61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1736;p61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1737;p61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1738;p61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1739;p61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1740;p61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1741;p61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1742;p61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1743;p61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1744;p61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1745;p61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1746;p61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1747;p61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1748;p61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1749;p61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1750;p61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1751;p61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1752;p61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1753;p61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1754;p61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1755;p61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1756;p61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1757;p61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1758;p61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1759;p61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1760;p61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1761;p61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1762;p61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1763;p61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1764;p61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1765;p61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1766;p61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1767;p61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1768;p61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1769;p61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1770;p61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1771;p61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1772;p61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1773;p61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1774;p61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1775;p61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1776;p61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1777;p61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1778;p61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1779;p61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1780;p61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1781;p61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1782;p61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1783;p61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1784;p61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1785;p61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1786;p61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1787;p61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1788;p61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1789;p61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1790;p61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1791;p61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1792;p61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1793;p61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1794;p61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1795;p61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1796;p61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1797;p61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1798;p61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1799;p61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1800;p61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1801;p61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1802;p61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1803;p61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1804;p61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1805;p61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1806;p61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" name="Google Shape;1807;p61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1808;p61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1809;p61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1810;p61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1811;p61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1812;p61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1813;p61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1814;p61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1815;p61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1816;p61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1817;p61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1818;p61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1819;p61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1820;p61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1821;p61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1822;p61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1823;p61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1824;p61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1825;p61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1826;p61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1827;p61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1828;p61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1829;p61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1830;p61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1831;p61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" name="Google Shape;1832;p61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1833;p61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1834;p61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1835;p61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1836;p61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1837;p61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1838;p61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1839;p61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1840;p61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1841;p61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1842;p61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1843;p61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1844;p61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1845;p61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1846;p61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1847;p61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1848;p61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1849;p61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" name="Google Shape;1850;p61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1851;p61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1852;p61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1853;p61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1854;p61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1855;p61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1856;p61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1857;p61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1858;p61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1859;p61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1860;p61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1861;p61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1862;p61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1863;p61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1864;p61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1865;p61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1866;p61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1867;p61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1868;p61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1869;p61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1870;p61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1871;p61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1872;p61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" name="Google Shape;1873;p61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1874;p61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1875;p61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1876;p61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1877;p61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1878;p61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1879;p61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1880;p61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1881;p61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1882;p61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1883;p61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1884;p61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1885;p61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1886;p61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1887;p61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" name="Google Shape;1888;p61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" name="Google Shape;1889;p61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" name="Google Shape;1890;p61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" name="Google Shape;1891;p61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1892;p61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1893;p61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1894;p61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" name="Google Shape;1895;p61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1896;p61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1897;p61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1898;p61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1899;p61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1900;p61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1901;p61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1902;p61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1903;p61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1904;p61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1905;p61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1906;p61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1907;p61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1908;p61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1909;p61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1910;p61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1911;p61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1912;p61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" name="Google Shape;1913;p61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1914;p61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1915;p61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1916;p61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1917;p61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1918;p61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1919;p61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1920;p61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1921;p61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1922;p61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1923;p61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1924;p61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1925;p61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1926;p61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1927;p61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1928;p61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1929;p61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1930;p61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1931;p61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1932;p61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1933;p61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1934;p61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1935;p61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1936;p61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1937;p61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1938;p61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1939;p61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1940;p61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1941;p61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1942;p61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1943;p61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" name="Google Shape;1944;p61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1945;p61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1946;p61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1947;p61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1948;p61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1949;p61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1950;p61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1951;p61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1952;p61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1953;p61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1954;p61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1955;p61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1956;p61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1957;p61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1958;p61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1959;p61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1960;p61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1961;p61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8" name="Google Shape;1962;p61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1963;p61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1964;p61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1965;p61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1966;p61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1967;p61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1968;p61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1969;p61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1970;p61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" name="Google Shape;1971;p61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" name="Google Shape;1972;p61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1973;p61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1974;p61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1975;p61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1976;p61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1977;p61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1978;p61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1979;p61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1980;p61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1981;p61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1982;p61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1983;p61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1984;p61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1985;p61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1986;p61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1987;p61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1988;p61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1989;p61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1990;p61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1991;p61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1992;p61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1993;p61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1994;p61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1995;p61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1996;p61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1997;p61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1998;p61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1999;p61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2000;p61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2001;p61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2002;p61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2003;p61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2004;p61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2005;p61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2006;p61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2007;p61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2008;p61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2009;p61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2010;p61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2011;p61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2012;p61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2013;p61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2014;p61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2015;p61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2016;p61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2017;p61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2018;p61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2019;p61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2020;p61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2021;p61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2022;p61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2023;p61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2024;p61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2025;p61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2" name="Google Shape;2026;p61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2027;p61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2028;p61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5" name="Google Shape;2029;p61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2030;p61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7" name="Google Shape;2031;p61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8" name="Google Shape;2032;p61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2033;p61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2034;p61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2035;p61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" name="Google Shape;2036;p61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2037;p61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2038;p61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" name="Google Shape;2039;p61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2040;p61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2041;p61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2042;p61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2043;p61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2044;p61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2045;p61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2046;p61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" name="Google Shape;2047;p61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2048;p61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2049;p61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" name="Google Shape;2050;p61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" name="Google Shape;2051;p61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" name="Google Shape;2052;p61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" name="Google Shape;2053;p61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" name="Google Shape;2054;p61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1" name="Google Shape;2055;p61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2056;p61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2057;p61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" name="Google Shape;2058;p61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2059;p61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2060;p61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2061;p61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2062;p61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2063;p61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" name="Google Shape;2064;p61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" name="Google Shape;2065;p61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2066;p61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2067;p61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2068;p61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" name="Google Shape;2069;p61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" name="Google Shape;2070;p61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" name="Google Shape;2071;p61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2072;p61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" name="Google Shape;2073;p61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" name="Google Shape;2074;p61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" name="Google Shape;2075;p61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2" name="Google Shape;2076;p61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" name="Google Shape;2077;p61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" name="Google Shape;2078;p61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" name="Google Shape;2079;p61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" name="Google Shape;2080;p61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" name="Google Shape;2081;p61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" name="Google Shape;2082;p61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" name="Google Shape;2083;p61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" name="Google Shape;2084;p61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" name="Google Shape;2085;p61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" name="Google Shape;2086;p61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" name="Google Shape;2087;p61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" name="Google Shape;2088;p61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" name="Google Shape;2089;p61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" name="Google Shape;2090;p61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2091;p61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" name="Google Shape;2092;p61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" name="Google Shape;2093;p61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" name="Google Shape;2094;p61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2095;p61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2096;p61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" name="Google Shape;2097;p61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" name="Google Shape;2098;p61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" name="Google Shape;2099;p61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" name="Google Shape;2100;p61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" name="Google Shape;2101;p61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" name="Google Shape;2102;p61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9" name="Google Shape;2103;p61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0" name="Google Shape;2104;p61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1" name="Google Shape;2105;p61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2" name="Google Shape;2106;p61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3" name="Google Shape;2107;p61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" name="Google Shape;2108;p61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" name="Google Shape;2109;p61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" name="Google Shape;2110;p61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2111;p61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" name="Google Shape;2112;p61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" name="Google Shape;2113;p61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" name="Google Shape;2114;p61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" name="Google Shape;2115;p61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" name="Google Shape;2116;p61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" name="Google Shape;2117;p61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" name="Google Shape;2118;p61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" name="Google Shape;2119;p61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" name="Google Shape;2120;p61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" name="Google Shape;2121;p61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" name="Google Shape;2122;p61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" name="Google Shape;2123;p61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" name="Google Shape;2124;p61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" name="Google Shape;2125;p61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" name="Google Shape;2126;p61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" name="Google Shape;2127;p61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" name="Google Shape;2128;p61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" name="Google Shape;2129;p61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" name="Google Shape;2130;p61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" name="Google Shape;2131;p61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" name="Google Shape;2132;p61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" name="Google Shape;2133;p61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" name="Google Shape;2134;p61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" name="Google Shape;2135;p61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" name="Google Shape;2136;p61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" name="Google Shape;2137;p61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" name="Google Shape;2138;p61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" name="Google Shape;2139;p61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" name="Google Shape;2140;p61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" name="Google Shape;2141;p61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" name="Google Shape;2142;p61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" name="Google Shape;2143;p61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" name="Google Shape;2144;p61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" name="Google Shape;2145;p61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" name="Google Shape;2146;p61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" name="Google Shape;2147;p61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" name="Google Shape;2148;p61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" name="Google Shape;2149;p61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6" name="Google Shape;2150;p61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" name="Google Shape;2151;p61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8" name="Google Shape;2152;p61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" name="Google Shape;2153;p61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" name="Google Shape;2154;p61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" name="Google Shape;2155;p61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" name="Google Shape;2156;p61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" name="Google Shape;2157;p61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" name="Google Shape;2158;p61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" name="Google Shape;2159;p61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" name="Google Shape;2160;p61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" name="Google Shape;2161;p61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" name="Google Shape;2162;p61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" name="Google Shape;2163;p61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" name="Google Shape;2164;p61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" name="Google Shape;2165;p61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" name="Google Shape;2166;p61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" name="Google Shape;2167;p61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" name="Google Shape;2168;p61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" name="Google Shape;2169;p61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" name="Google Shape;2170;p61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" name="Google Shape;2171;p61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" name="Google Shape;2172;p61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2173;p61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" name="Google Shape;2174;p61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" name="Google Shape;2175;p61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" name="Google Shape;2176;p61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" name="Google Shape;2177;p61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" name="Google Shape;2178;p61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" name="Google Shape;2179;p61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" name="Google Shape;2180;p61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" name="Google Shape;2181;p61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" name="Google Shape;2182;p61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" name="Google Shape;2183;p61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" name="Google Shape;2184;p61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" name="Google Shape;2185;p61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2186;p61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2187;p61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2188;p61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" name="Google Shape;2189;p61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" name="Google Shape;2190;p61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" name="Google Shape;2191;p61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" name="Google Shape;2192;p61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" name="Google Shape;2193;p61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" name="Google Shape;2194;p61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" name="Google Shape;2195;p61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" name="Google Shape;2196;p61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" name="Google Shape;2197;p61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" name="Google Shape;2198;p61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" name="Google Shape;2199;p61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" name="Google Shape;2200;p61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" name="Google Shape;2201;p61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" name="Google Shape;2202;p61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" name="Google Shape;2203;p61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" name="Google Shape;2204;p61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" name="Google Shape;2205;p61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" name="Google Shape;2206;p61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" name="Google Shape;2207;p61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" name="Google Shape;2208;p61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" name="Google Shape;2209;p61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" name="Google Shape;2210;p61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" name="Google Shape;2211;p61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" name="Google Shape;2212;p61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" name="Google Shape;2213;p61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" name="Google Shape;2214;p61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" name="Google Shape;2215;p61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" name="Google Shape;2216;p61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" name="Google Shape;2217;p61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" name="Google Shape;2218;p61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" name="Google Shape;2219;p61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" name="Google Shape;2220;p61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" name="Google Shape;2221;p61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" name="Google Shape;2222;p61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" name="Google Shape;2223;p61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0" name="Google Shape;2224;p61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1" name="Google Shape;2225;p61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2" name="Google Shape;2226;p61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3" name="Google Shape;2227;p61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4" name="Google Shape;2228;p61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5" name="Google Shape;2229;p61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6" name="Google Shape;2230;p61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7" name="Google Shape;2231;p61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8" name="Google Shape;2232;p61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9" name="Google Shape;2233;p61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0" name="Google Shape;2234;p61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1" name="Google Shape;2235;p61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2" name="Google Shape;2236;p61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3" name="Google Shape;2237;p61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4" name="Google Shape;2238;p61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5" name="Google Shape;2239;p61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6" name="Google Shape;2240;p61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" name="Google Shape;2241;p61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" name="Google Shape;2242;p61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" name="Google Shape;2243;p61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" name="Google Shape;2244;p61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1" name="Google Shape;2245;p61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2" name="Google Shape;2246;p61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3" name="Google Shape;2247;p61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4" name="Google Shape;2248;p61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5" name="Google Shape;2249;p61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6" name="Google Shape;2250;p61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7" name="Google Shape;2251;p61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8" name="Google Shape;2252;p61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9" name="Google Shape;2253;p61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0" name="Google Shape;2254;p61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1" name="Google Shape;2255;p61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" name="Google Shape;2256;p61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" name="Google Shape;2257;p61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" name="Google Shape;2258;p61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" name="Google Shape;2259;p61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6" name="Google Shape;2260;p61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" name="Google Shape;2261;p61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" name="Google Shape;2262;p61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" name="Google Shape;2263;p61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" name="Google Shape;2264;p61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" name="Google Shape;2265;p61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" name="Google Shape;2266;p61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" name="Google Shape;2267;p61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" name="Google Shape;2268;p61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" name="Google Shape;2269;p61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" name="Google Shape;2270;p61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" name="Google Shape;2271;p61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" name="Google Shape;2272;p61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" name="Google Shape;2273;p61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" name="Google Shape;2274;p61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" name="Google Shape;2275;p61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" name="Google Shape;2276;p61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" name="Google Shape;2277;p61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2278;p61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" name="Google Shape;2279;p61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" name="Google Shape;2280;p61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" name="Google Shape;2281;p61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" name="Google Shape;2282;p61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" name="Google Shape;2283;p61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" name="Google Shape;2284;p61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" name="Google Shape;2285;p61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" name="Google Shape;2286;p61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" name="Google Shape;2287;p61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" name="Google Shape;2288;p61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5" name="Google Shape;2289;p61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6" name="Google Shape;2290;p61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7" name="Google Shape;2291;p61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8" name="Google Shape;2292;p61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9" name="Google Shape;2293;p61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0" name="Google Shape;2294;p61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1" name="Google Shape;2295;p61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2" name="Google Shape;2296;p61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3" name="Google Shape;2297;p61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4" name="Google Shape;2298;p61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5" name="Google Shape;2299;p61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6" name="Google Shape;2300;p61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7" name="Google Shape;2301;p61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8" name="Google Shape;2302;p61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9" name="Google Shape;2303;p61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0" name="Google Shape;2304;p61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1" name="Google Shape;2305;p61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2" name="Google Shape;2306;p61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3" name="Google Shape;2307;p61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4" name="Google Shape;2308;p61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5" name="Google Shape;2309;p61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6" name="Google Shape;2310;p61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7" name="Google Shape;2311;p61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8" name="Google Shape;2312;p61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9" name="Google Shape;2313;p61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0" name="Google Shape;2314;p61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1" name="Google Shape;2315;p61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2" name="Google Shape;2316;p61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3" name="Google Shape;2317;p61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4" name="Google Shape;2318;p61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5" name="Google Shape;2319;p61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6" name="Google Shape;2320;p61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7" name="Google Shape;2321;p61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8" name="Google Shape;2322;p61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9" name="Google Shape;2323;p61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0" name="Google Shape;2324;p61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1" name="Google Shape;2325;p61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2" name="Google Shape;2326;p61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3" name="Google Shape;2327;p61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4" name="Google Shape;2328;p61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5" name="Google Shape;2329;p61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6" name="Google Shape;2330;p61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7" name="Google Shape;2331;p61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2332;p61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9" name="Google Shape;2333;p61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2334;p61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2335;p61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2336;p61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2337;p61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2338;p61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2339;p61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2340;p61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7" name="Google Shape;2341;p61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8" name="Google Shape;2342;p61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9" name="Google Shape;2343;p61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0" name="Google Shape;2344;p61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1" name="Google Shape;2345;p61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2" name="Google Shape;2346;p61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3" name="Google Shape;2347;p61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4" name="Google Shape;2348;p61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5" name="Google Shape;2349;p61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6" name="Google Shape;2350;p61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7" name="Google Shape;2351;p61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8" name="Google Shape;2352;p61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9" name="Google Shape;2353;p61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0" name="Google Shape;2354;p61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1" name="Google Shape;2355;p61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2356;p61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2357;p61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4" name="Google Shape;2358;p61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5" name="Google Shape;2359;p61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6" name="Google Shape;2360;p61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7" name="Google Shape;2361;p61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8" name="Google Shape;2362;p61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9" name="Google Shape;2363;p61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0" name="Google Shape;2364;p61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1" name="Google Shape;2365;p61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2366;p61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2367;p61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2368;p61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2369;p61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2370;p61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7" name="Google Shape;2371;p61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8" name="Google Shape;2372;p61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2373;p61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2374;p61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1" name="Google Shape;2375;p61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2" name="Google Shape;2376;p61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3" name="Google Shape;2377;p61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4" name="Google Shape;2378;p61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2379;p61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6" name="Google Shape;2380;p61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7" name="Google Shape;2381;p61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8" name="Google Shape;2382;p61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9" name="Google Shape;2383;p61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0" name="Google Shape;2384;p61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1" name="Google Shape;2385;p61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2" name="Google Shape;2386;p61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3" name="Google Shape;2387;p61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4" name="Google Shape;2388;p61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5" name="Google Shape;2389;p61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6" name="Google Shape;2390;p61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7" name="Google Shape;2391;p61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8" name="Google Shape;2392;p61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9" name="Google Shape;2393;p61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0" name="Google Shape;2394;p61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2395;p61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2396;p61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3" name="Google Shape;2397;p61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2398;p61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5" name="Google Shape;2399;p61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6" name="Google Shape;2400;p61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2401;p61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8" name="Google Shape;2402;p61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9" name="Google Shape;2403;p61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2404;p61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2405;p61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2" name="Google Shape;2406;p61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2407;p61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4" name="Google Shape;2408;p61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5" name="Google Shape;2409;p61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2410;p61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7" name="Google Shape;2411;p61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8" name="Google Shape;2412;p61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9" name="Google Shape;2413;p61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0" name="Google Shape;2414;p61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1" name="Google Shape;2415;p61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2" name="Google Shape;2416;p61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3" name="Google Shape;2417;p61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4" name="Google Shape;2418;p61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2419;p61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2420;p61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2421;p61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2422;p61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2423;p61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2424;p61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1" name="Google Shape;2425;p61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2" name="Google Shape;2426;p61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2427;p61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" name="Google Shape;2428;p61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" name="Google Shape;2429;p61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" name="Google Shape;2430;p61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2431;p61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" name="Google Shape;2432;p61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" name="Google Shape;2433;p61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2434;p61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2435;p61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" name="Google Shape;2436;p61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" name="Google Shape;2437;p61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" name="Google Shape;2438;p61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" name="Google Shape;2439;p61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2440;p61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" name="Google Shape;2441;p61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" name="Google Shape;2442;p61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" name="Google Shape;2443;p61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" name="Google Shape;2444;p61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" name="Google Shape;2445;p61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" name="Google Shape;2446;p61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" name="Google Shape;2447;p61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" name="Google Shape;2448;p61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" name="Google Shape;2449;p61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2450;p61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" name="Google Shape;2451;p61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" name="Google Shape;2452;p61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" name="Google Shape;2453;p61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2454;p61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" name="Google Shape;2455;p61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" name="Google Shape;2456;p61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" name="Google Shape;2457;p61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" name="Google Shape;2458;p61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" name="Google Shape;2459;p61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" name="Google Shape;2460;p61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" name="Google Shape;2461;p61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" name="Google Shape;2462;p61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" name="Google Shape;2463;p61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" name="Google Shape;2464;p61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" name="Google Shape;2465;p61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" name="Google Shape;2466;p61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" name="Google Shape;2467;p61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" name="Google Shape;2468;p61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" name="Google Shape;2469;p61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6" name="Google Shape;2470;p61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" name="Google Shape;2471;p61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" name="Google Shape;2472;p61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" name="Google Shape;2473;p61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" name="Google Shape;2474;p61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" name="Google Shape;2475;p61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" name="Google Shape;2476;p61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" name="Google Shape;2477;p61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" name="Google Shape;2478;p61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" name="Google Shape;2479;p61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" name="Google Shape;2480;p61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" name="Google Shape;2481;p61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" name="Google Shape;2482;p61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" name="Google Shape;2483;p61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" name="Google Shape;2484;p61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" name="Google Shape;2485;p61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" name="Google Shape;2486;p61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" name="Google Shape;2487;p61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" name="Google Shape;2488;p61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" name="Google Shape;2489;p61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" name="Google Shape;2490;p61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" name="Google Shape;2491;p61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" name="Google Shape;2492;p61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" name="Google Shape;2493;p61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2494;p61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" name="Google Shape;2495;p61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" name="Google Shape;2496;p61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" name="Google Shape;2497;p61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" name="Google Shape;2498;p61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" name="Google Shape;2499;p61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" name="Google Shape;2500;p61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" name="Google Shape;2501;p61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" name="Google Shape;2502;p61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" name="Google Shape;2503;p61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" name="Google Shape;2504;p61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" name="Google Shape;2505;p61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" name="Google Shape;2506;p61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" name="Google Shape;2507;p61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" name="Google Shape;2508;p61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" name="Google Shape;2509;p61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" name="Google Shape;2510;p61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" name="Google Shape;2511;p61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" name="Google Shape;2512;p61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" name="Google Shape;2513;p61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0" name="Google Shape;2514;p61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1" name="Google Shape;2515;p61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2" name="Google Shape;2516;p61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3" name="Google Shape;2517;p61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4" name="Google Shape;2518;p61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" name="Google Shape;2519;p61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" name="Google Shape;2520;p61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" name="Google Shape;2521;p61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" name="Google Shape;2522;p61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" name="Google Shape;2523;p61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" name="Google Shape;2524;p61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1" name="Google Shape;2525;p61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2" name="Google Shape;2526;p61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3" name="Google Shape;2527;p61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4" name="Google Shape;2528;p61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5" name="Google Shape;2529;p61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6" name="Google Shape;2530;p61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7" name="Google Shape;2531;p61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8" name="Google Shape;2532;p61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9" name="Google Shape;2533;p61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0" name="Google Shape;2534;p61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1" name="Google Shape;2535;p61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2" name="Google Shape;2536;p61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3" name="Google Shape;2537;p61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4" name="Google Shape;2538;p61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5" name="Google Shape;2539;p61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6" name="Google Shape;2540;p61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7" name="Google Shape;2541;p61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8" name="Google Shape;2542;p61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9" name="Google Shape;2543;p61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0" name="Google Shape;2544;p61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1" name="Google Shape;2545;p61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2" name="Google Shape;2546;p61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3" name="Google Shape;2547;p61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4" name="Google Shape;2548;p61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5" name="Google Shape;2549;p61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6" name="Google Shape;2550;p61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7" name="Google Shape;2551;p61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8" name="Google Shape;2552;p61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9" name="Google Shape;2553;p61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0" name="Google Shape;2554;p61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1" name="Google Shape;2555;p61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2" name="Google Shape;2556;p61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3" name="Google Shape;2557;p61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4" name="Google Shape;2558;p61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5" name="Google Shape;2559;p61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6" name="Google Shape;2560;p61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7" name="Google Shape;2561;p61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" name="Google Shape;2562;p61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" name="Google Shape;2563;p61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0" name="Google Shape;2564;p61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1" name="Google Shape;2565;p61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2" name="Google Shape;2566;p61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3" name="Google Shape;2567;p61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4" name="Google Shape;2568;p61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5" name="Google Shape;2569;p61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6" name="Google Shape;2570;p61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7" name="Google Shape;2571;p61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8" name="Google Shape;2572;p61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9" name="Google Shape;2573;p61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0" name="Google Shape;2574;p61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1" name="Google Shape;2575;p61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2" name="Google Shape;2576;p61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3" name="Google Shape;2577;p61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4" name="Google Shape;2578;p61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5" name="Google Shape;2579;p61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6" name="Google Shape;2580;p61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7" name="Google Shape;2581;p61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8" name="Google Shape;2582;p61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9" name="Google Shape;2583;p61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0" name="Google Shape;2584;p61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1" name="Google Shape;2585;p61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2" name="Google Shape;2586;p61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3" name="Google Shape;2587;p61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4" name="Google Shape;2588;p61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5" name="Google Shape;2589;p61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6" name="Google Shape;2590;p61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7" name="Google Shape;2591;p61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8" name="Google Shape;2592;p61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9" name="Google Shape;2593;p61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0" name="Google Shape;2594;p61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1" name="Google Shape;2595;p61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2" name="Google Shape;2596;p61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3" name="Google Shape;2597;p61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4" name="Google Shape;2598;p61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5" name="Google Shape;2599;p61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6" name="Google Shape;2600;p61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7" name="Google Shape;2601;p61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8" name="Google Shape;2602;p61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9" name="Google Shape;2603;p61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0" name="Google Shape;2604;p61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1" name="Google Shape;2605;p61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2" name="Google Shape;2606;p61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3" name="Google Shape;2607;p61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4" name="Google Shape;2608;p61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5" name="Google Shape;2609;p61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6" name="Google Shape;2610;p61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7" name="Google Shape;2611;p61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8" name="Google Shape;2612;p61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9" name="Google Shape;2613;p61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0" name="Google Shape;2614;p61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1" name="Google Shape;2615;p61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2" name="Google Shape;2616;p61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3" name="Google Shape;2617;p61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4" name="Google Shape;2618;p61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5" name="Google Shape;2619;p61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6" name="Google Shape;2620;p61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7" name="Google Shape;2621;p61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8" name="Google Shape;2622;p61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9" name="Google Shape;2623;p61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0" name="Google Shape;2624;p61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1" name="Google Shape;2625;p61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2" name="Google Shape;2626;p61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3" name="Google Shape;2627;p61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4" name="Google Shape;2628;p61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5" name="Google Shape;2629;p61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6" name="Google Shape;2630;p61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7" name="Google Shape;2631;p61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8" name="Google Shape;2632;p61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9" name="Google Shape;2633;p61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0" name="Google Shape;2634;p61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1" name="Google Shape;2635;p61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2" name="Google Shape;2636;p61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3" name="Google Shape;2637;p61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4" name="Google Shape;2638;p61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5" name="Google Shape;2639;p61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6" name="Google Shape;2640;p61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7" name="Google Shape;2641;p61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8" name="Google Shape;2642;p61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9" name="Google Shape;2643;p61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0" name="Google Shape;2644;p61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1" name="Google Shape;2645;p61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2" name="Google Shape;2646;p61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3" name="Google Shape;2647;p61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4" name="Google Shape;2648;p61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5" name="Google Shape;2649;p61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6" name="Google Shape;2650;p61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7" name="Google Shape;2651;p61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8" name="Google Shape;2652;p61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9" name="Google Shape;2653;p61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0" name="Google Shape;2654;p61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1" name="Google Shape;2655;p61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2" name="Google Shape;2656;p61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3" name="Google Shape;2657;p61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4" name="Google Shape;2658;p61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5" name="Google Shape;2659;p61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6" name="Google Shape;2660;p61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7" name="Google Shape;2661;p61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8" name="Google Shape;2662;p61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9" name="Google Shape;2663;p61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0" name="Google Shape;2664;p61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1" name="Google Shape;2665;p61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2" name="Google Shape;2666;p61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3" name="Google Shape;2667;p61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4" name="Google Shape;2668;p61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5" name="Google Shape;2669;p61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6" name="Google Shape;2670;p61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" name="Google Shape;2671;p61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" name="Google Shape;2672;p61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" name="Google Shape;2673;p61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0" name="Google Shape;2674;p61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1" name="Google Shape;2675;p61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2" name="Google Shape;2676;p61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3" name="Google Shape;2677;p61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" name="Google Shape;2678;p61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" name="Google Shape;2679;p61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" name="Google Shape;2680;p61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" name="Google Shape;2681;p61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" name="Google Shape;2682;p61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" name="Google Shape;2683;p61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" name="Google Shape;2684;p61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" name="Google Shape;2685;p61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" name="Google Shape;2686;p61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" name="Google Shape;2687;p61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" name="Google Shape;2688;p61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" name="Google Shape;2689;p61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" name="Google Shape;2690;p61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" name="Google Shape;2691;p61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" name="Google Shape;2692;p61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" name="Google Shape;2693;p61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" name="Google Shape;2694;p61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" name="Google Shape;2695;p61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" name="Google Shape;2696;p61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" name="Google Shape;2697;p61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" name="Google Shape;2698;p61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" name="Google Shape;2699;p61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" name="Google Shape;2700;p61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" name="Google Shape;2701;p61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" name="Google Shape;2702;p61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" name="Google Shape;2703;p61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" name="Google Shape;2704;p61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" name="Google Shape;2705;p61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" name="Google Shape;2706;p61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3" name="Google Shape;2707;p61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" name="Google Shape;2708;p61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" name="Google Shape;2709;p61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6" name="Google Shape;2710;p61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7" name="Google Shape;2711;p61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" name="Google Shape;2712;p61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" name="Google Shape;2713;p61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" name="Google Shape;2714;p61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" name="Google Shape;2715;p61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" name="Google Shape;2716;p61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" name="Google Shape;2717;p61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" name="Google Shape;2718;p61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" name="Google Shape;2719;p61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6" name="Google Shape;2720;p61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7" name="Google Shape;2721;p61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8" name="Google Shape;2722;p61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9" name="Google Shape;2723;p61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0" name="Google Shape;2724;p61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1" name="Google Shape;2725;p61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2" name="Google Shape;2726;p61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3" name="Google Shape;2727;p61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4" name="Google Shape;2728;p61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5" name="Google Shape;2729;p61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6" name="Google Shape;2730;p61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7" name="Google Shape;2731;p61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8" name="Google Shape;2732;p61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9" name="Google Shape;2733;p61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0" name="Google Shape;2734;p61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1" name="Google Shape;2735;p61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2" name="Google Shape;2736;p61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3" name="Google Shape;2737;p61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4" name="Google Shape;2738;p61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5" name="Google Shape;2739;p61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6" name="Google Shape;2740;p61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7" name="Google Shape;2741;p61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8" name="Google Shape;2742;p61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9" name="Google Shape;2743;p61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0" name="Google Shape;2744;p61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1" name="Google Shape;2745;p61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2" name="Google Shape;2746;p61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3" name="Google Shape;2747;p61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4" name="Google Shape;2748;p61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5" name="Google Shape;2749;p61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6" name="Google Shape;2750;p61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7" name="Google Shape;2751;p61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8" name="Google Shape;2752;p61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9" name="Google Shape;2753;p61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0" name="Google Shape;2754;p61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1" name="Google Shape;2755;p61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2" name="Google Shape;2756;p61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3" name="Google Shape;2757;p61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4" name="Google Shape;2758;p61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5" name="Google Shape;2759;p61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6" name="Google Shape;2760;p61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7" name="Google Shape;2761;p61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8" name="Google Shape;2762;p61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9" name="Google Shape;2763;p61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0" name="Google Shape;2764;p61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1" name="Google Shape;2765;p61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2" name="Google Shape;2766;p61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3" name="Google Shape;2767;p61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4" name="Google Shape;2768;p61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5" name="Google Shape;2769;p61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6" name="Google Shape;2770;p61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7" name="Google Shape;2771;p61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8" name="Google Shape;2772;p61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9" name="Google Shape;2773;p61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0" name="Google Shape;2774;p61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1" name="Google Shape;2775;p61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2" name="Google Shape;2776;p61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3" name="Google Shape;2777;p61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4" name="Google Shape;2778;p61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5" name="Google Shape;2779;p61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6" name="Google Shape;2780;p61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7" name="Google Shape;2781;p61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8" name="Google Shape;2782;p61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9" name="Google Shape;2783;p61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0" name="Google Shape;2784;p61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1" name="Google Shape;2785;p61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2" name="Google Shape;2786;p61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3" name="Google Shape;2787;p61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4" name="Google Shape;2788;p61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5" name="Google Shape;2789;p61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6" name="Google Shape;2790;p61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7" name="Google Shape;2791;p61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8" name="Google Shape;2792;p61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9" name="Google Shape;2793;p61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0" name="Google Shape;2794;p61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1" name="Google Shape;2795;p61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2" name="Google Shape;2796;p61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3" name="Google Shape;2797;p61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4" name="Google Shape;2798;p61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5" name="Google Shape;2799;p61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6" name="Google Shape;2800;p61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7" name="Google Shape;2801;p61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8" name="Google Shape;2802;p61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9" name="Google Shape;2803;p61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0" name="Google Shape;2804;p61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1" name="Google Shape;2805;p61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2" name="Google Shape;2806;p61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3" name="Google Shape;2807;p61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4" name="Google Shape;2808;p61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5" name="Google Shape;2809;p61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6" name="Google Shape;2810;p61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7" name="Google Shape;2811;p61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8" name="Google Shape;2812;p61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9" name="Google Shape;2813;p61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0" name="Google Shape;2814;p61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1" name="Google Shape;2815;p61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2" name="Google Shape;2816;p61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3" name="Google Shape;2817;p61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4" name="Google Shape;2818;p61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5" name="Google Shape;2819;p61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6" name="Google Shape;2820;p61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7" name="Google Shape;2821;p61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8" name="Google Shape;2822;p61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9" name="Google Shape;2823;p61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0" name="Google Shape;2824;p61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1" name="Google Shape;2825;p61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2" name="Google Shape;2826;p61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3" name="Google Shape;2827;p61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4" name="Google Shape;2828;p61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5" name="Google Shape;2829;p61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6" name="Google Shape;2830;p61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7" name="Google Shape;2831;p61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8" name="Google Shape;2832;p61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9" name="Google Shape;2833;p61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0" name="Google Shape;2834;p61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1" name="Google Shape;2835;p61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2" name="Google Shape;2836;p61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3" name="Google Shape;2837;p61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4" name="Google Shape;2838;p61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5" name="Google Shape;2839;p61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6" name="Google Shape;2840;p61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7" name="Google Shape;2841;p61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" name="Google Shape;2842;p61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" name="Google Shape;2843;p61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0" name="Google Shape;2844;p61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1" name="Google Shape;2845;p61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2" name="Google Shape;2846;p61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3" name="Google Shape;2847;p61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4" name="Google Shape;2848;p61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5" name="Google Shape;2849;p61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6" name="Google Shape;2850;p61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7" name="Google Shape;2851;p61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8" name="Google Shape;2852;p61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9" name="Google Shape;2853;p61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0" name="Google Shape;2854;p61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1" name="Google Shape;2855;p61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2" name="Google Shape;2856;p61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3" name="Google Shape;2857;p61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4" name="Google Shape;2858;p61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5" name="Google Shape;2859;p61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6" name="Google Shape;2860;p61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7" name="Google Shape;2861;p61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8" name="Google Shape;2862;p61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9" name="Google Shape;2863;p61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0" name="Google Shape;2864;p61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2865;p61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2" name="Google Shape;2866;p61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3" name="Google Shape;2867;p61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4" name="Google Shape;2868;p61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5" name="Google Shape;2869;p61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6" name="Google Shape;2870;p61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2871;p61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2872;p61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2873;p61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2874;p61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1" name="Google Shape;2875;p61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2" name="Google Shape;2876;p61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3" name="Google Shape;2877;p61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4" name="Google Shape;2878;p61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2879;p61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6" name="Google Shape;2880;p61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7" name="Google Shape;2881;p61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8" name="Google Shape;2882;p61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9" name="Google Shape;2883;p61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2884;p61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1" name="Google Shape;2885;p61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2" name="Google Shape;2886;p61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3" name="Google Shape;2887;p61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4" name="Google Shape;2888;p61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5" name="Google Shape;2889;p61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6" name="Google Shape;2890;p61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7" name="Google Shape;2891;p61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8" name="Google Shape;2892;p61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9" name="Google Shape;2893;p61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0" name="Google Shape;2894;p61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1" name="Google Shape;2895;p61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2" name="Google Shape;2896;p61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3" name="Google Shape;2897;p61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4" name="Google Shape;2898;p61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5" name="Google Shape;2899;p61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6" name="Google Shape;2900;p61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7" name="Google Shape;2901;p61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8" name="Google Shape;2902;p61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9" name="Google Shape;2903;p61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0" name="Google Shape;2904;p61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1" name="Google Shape;2905;p61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2" name="Google Shape;2906;p61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3" name="Google Shape;2907;p61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2908;p61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5" name="Google Shape;2909;p61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6" name="Google Shape;2910;p61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7" name="Google Shape;2911;p61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8" name="Google Shape;2912;p61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9" name="Google Shape;2913;p61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0" name="Google Shape;2914;p61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1" name="Google Shape;2915;p61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2" name="Google Shape;2916;p61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3" name="Google Shape;2917;p61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4" name="Google Shape;2918;p61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5" name="Google Shape;2919;p61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6" name="Google Shape;2920;p61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7" name="Google Shape;2921;p61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8" name="Google Shape;2922;p61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9" name="Google Shape;2923;p61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0" name="Google Shape;2924;p61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1" name="Google Shape;2925;p61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2" name="Google Shape;2926;p61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3" name="Google Shape;2927;p61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4" name="Google Shape;2928;p61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5" name="Google Shape;2929;p61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6" name="Google Shape;2930;p61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7" name="Google Shape;2931;p61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8" name="Google Shape;2932;p61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9" name="Google Shape;2933;p61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0" name="Google Shape;2934;p61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1" name="Google Shape;2935;p61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2" name="Google Shape;2936;p61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3" name="Google Shape;2937;p61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4" name="Google Shape;2938;p61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5" name="Google Shape;2939;p61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6" name="Google Shape;2940;p61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7" name="Google Shape;2941;p61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8" name="Google Shape;2942;p61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9" name="Google Shape;2943;p61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0" name="Google Shape;2944;p61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1" name="Google Shape;2945;p61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2" name="Google Shape;2946;p61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3" name="Google Shape;2947;p61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4" name="Google Shape;2948;p61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5" name="Google Shape;2949;p61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6" name="Google Shape;2950;p61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7" name="Google Shape;2951;p61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8" name="Google Shape;2952;p61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9" name="Google Shape;2953;p61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0" name="Google Shape;2954;p61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1" name="Google Shape;2955;p61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2" name="Google Shape;2956;p61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3" name="Google Shape;2957;p61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4" name="Google Shape;2958;p61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5" name="Google Shape;2959;p61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6" name="Google Shape;2960;p61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7" name="Google Shape;2961;p61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2962;p61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9" name="Google Shape;2963;p61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0" name="Google Shape;2964;p61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2965;p61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2966;p61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2967;p61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2968;p61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2969;p61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2970;p61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2971;p61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2972;p61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2973;p61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0" name="Google Shape;2974;p61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1" name="Google Shape;2975;p61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2976;p61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3" name="Google Shape;2977;p61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4" name="Google Shape;2978;p61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5" name="Google Shape;2979;p61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6" name="Google Shape;2980;p61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7" name="Google Shape;2981;p61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8" name="Google Shape;2982;p61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9" name="Google Shape;2983;p61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0" name="Google Shape;2984;p61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1" name="Google Shape;2985;p61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2" name="Google Shape;2986;p61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3" name="Google Shape;2987;p61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4" name="Google Shape;2988;p61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5" name="Google Shape;2989;p61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6" name="Google Shape;2990;p61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7" name="Google Shape;2991;p61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8" name="Google Shape;2992;p61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9" name="Google Shape;2993;p61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0" name="Google Shape;2994;p61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1" name="Google Shape;2995;p61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2" name="Google Shape;2996;p61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3" name="Google Shape;2997;p61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4" name="Google Shape;2998;p61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5" name="Google Shape;2999;p61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6" name="Google Shape;3000;p61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7" name="Google Shape;3001;p61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8" name="Google Shape;3002;p61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9" name="Google Shape;3003;p61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0" name="Google Shape;3004;p61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3005;p61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3006;p61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3" name="Google Shape;3007;p61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4" name="Google Shape;3008;p61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5" name="Google Shape;3009;p61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6" name="Google Shape;3010;p61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7" name="Google Shape;3011;p61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8" name="Google Shape;3012;p61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9" name="Google Shape;3013;p61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0" name="Google Shape;3014;p61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3015;p61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2" name="Google Shape;3016;p61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3" name="Google Shape;3017;p61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4" name="Google Shape;3018;p61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5" name="Google Shape;3019;p61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6" name="Google Shape;3020;p61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7" name="Google Shape;3021;p61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8" name="Google Shape;3022;p61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9" name="Google Shape;3023;p61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0" name="Google Shape;3024;p61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3025;p61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2" name="Google Shape;3026;p61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3" name="Google Shape;3027;p61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4" name="Google Shape;3028;p61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3029;p61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3030;p61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7" name="Google Shape;3031;p61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8" name="Google Shape;3032;p61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9" name="Google Shape;3033;p61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0" name="Google Shape;3034;p61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1" name="Google Shape;3035;p61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2" name="Google Shape;3036;p61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3" name="Google Shape;3037;p61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4" name="Google Shape;3038;p61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5" name="Google Shape;3039;p61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6" name="Google Shape;3040;p61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7" name="Google Shape;3041;p61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8" name="Google Shape;3042;p61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9" name="Google Shape;3043;p61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0" name="Google Shape;3044;p61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1" name="Google Shape;3045;p61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2" name="Google Shape;3046;p61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3" name="Google Shape;3047;p61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4" name="Google Shape;3048;p61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5" name="Google Shape;3049;p61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6" name="Google Shape;3050;p61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7" name="Google Shape;3051;p61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8" name="Google Shape;3052;p61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9" name="Google Shape;3053;p61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0" name="Google Shape;3054;p61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1" name="Google Shape;3055;p61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2" name="Google Shape;3056;p61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3" name="Google Shape;3057;p61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3058;p61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3059;p61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6" name="Google Shape;3060;p61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7" name="Google Shape;3061;p61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3062;p61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3063;p61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3064;p61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3065;p61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3066;p61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3" name="Google Shape;3067;p61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4" name="Google Shape;3068;p61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3069;p61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6" name="Google Shape;3070;p61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7" name="Google Shape;3071;p61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8" name="Google Shape;3072;p61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9" name="Google Shape;3073;p61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0" name="Google Shape;3074;p61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1" name="Google Shape;3075;p61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2" name="Google Shape;3076;p61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3077;p61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3078;p61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3079;p61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3080;p61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3081;p61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3082;p61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9" name="Google Shape;3083;p61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0" name="Google Shape;3084;p61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1" name="Google Shape;3085;p61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2" name="Google Shape;3086;p61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3" name="Google Shape;3087;p61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4" name="Google Shape;3088;p61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5" name="Google Shape;3089;p61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6" name="Google Shape;3090;p61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7" name="Google Shape;3091;p61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8" name="Google Shape;3092;p61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9" name="Google Shape;3093;p61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0" name="Google Shape;3094;p61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1" name="Google Shape;3095;p61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2" name="Google Shape;3096;p61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3" name="Google Shape;3097;p61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4" name="Google Shape;3098;p61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5" name="Google Shape;3099;p61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6" name="Google Shape;3100;p61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7" name="Google Shape;3101;p61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8" name="Google Shape;3102;p61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9" name="Google Shape;3103;p61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0" name="Google Shape;3104;p61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1" name="Google Shape;3105;p61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2" name="Google Shape;3106;p61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3" name="Google Shape;3107;p61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4" name="Google Shape;3108;p61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5" name="Google Shape;3109;p61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6" name="Google Shape;3110;p61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7" name="Google Shape;3111;p61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8" name="Google Shape;3112;p61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9" name="Google Shape;3113;p61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0" name="Google Shape;3114;p61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1" name="Google Shape;3115;p61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2" name="Google Shape;3116;p61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3" name="Google Shape;3117;p61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4" name="Google Shape;3118;p61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5" name="Google Shape;3119;p61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6" name="Google Shape;3120;p61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7" name="Google Shape;3121;p61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8" name="Google Shape;3122;p61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9" name="Google Shape;3123;p61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0" name="Google Shape;3124;p61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1" name="Google Shape;3125;p61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2" name="Google Shape;3126;p61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3" name="Google Shape;3127;p61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4" name="Google Shape;3128;p61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5" name="Google Shape;3129;p61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6" name="Google Shape;3130;p61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7" name="Google Shape;3131;p61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8" name="Google Shape;3132;p61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9" name="Google Shape;3133;p61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0" name="Google Shape;3134;p61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1" name="Google Shape;3135;p61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2" name="Google Shape;3136;p61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3" name="Google Shape;3137;p61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4" name="Google Shape;3138;p61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5" name="Google Shape;3139;p61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6" name="Google Shape;3140;p61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7" name="Google Shape;3141;p61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8" name="Google Shape;3142;p61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9" name="Google Shape;3143;p61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0" name="Google Shape;3144;p61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1" name="Google Shape;3145;p61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2" name="Google Shape;3146;p61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3" name="Google Shape;3147;p61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4" name="Google Shape;3148;p61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5" name="Google Shape;3149;p61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6" name="Google Shape;3150;p61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7" name="Google Shape;3151;p61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8" name="Google Shape;3152;p61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9" name="Google Shape;3153;p61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0" name="Google Shape;3154;p61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1" name="Google Shape;3155;p61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2" name="Google Shape;3156;p61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3" name="Google Shape;3157;p61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4" name="Google Shape;3158;p61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5" name="Google Shape;3159;p61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6" name="Google Shape;3160;p61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7" name="Google Shape;3161;p61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8" name="Google Shape;3162;p61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9" name="Google Shape;3163;p61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0" name="Google Shape;3164;p61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1" name="Google Shape;3165;p61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2" name="Google Shape;3166;p61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3" name="Google Shape;3167;p61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4" name="Google Shape;3168;p61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5" name="Google Shape;3169;p61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6" name="Google Shape;3170;p61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7" name="Google Shape;3171;p61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8" name="Google Shape;3172;p61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9" name="Google Shape;3173;p61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0" name="Google Shape;3174;p61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1" name="Google Shape;3175;p61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2" name="Google Shape;3176;p61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3" name="Google Shape;3177;p61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4" name="Google Shape;3178;p61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5" name="Google Shape;3179;p61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6" name="Google Shape;3180;p61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7" name="Google Shape;3181;p61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8" name="Google Shape;3182;p61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9" name="Google Shape;3183;p61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0" name="Google Shape;3184;p61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1" name="Google Shape;3185;p61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2" name="Google Shape;3186;p61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3" name="Google Shape;3187;p61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4" name="Google Shape;3188;p61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5" name="Google Shape;3189;p61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6" name="Google Shape;3190;p61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7" name="Google Shape;3191;p61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8" name="Google Shape;3192;p61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9" name="Google Shape;3193;p61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0" name="Google Shape;3194;p61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1" name="Google Shape;3195;p61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2" name="Google Shape;3196;p61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3" name="Google Shape;3197;p61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4" name="Google Shape;3198;p61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5" name="Google Shape;3199;p61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6" name="Google Shape;3200;p61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7" name="Google Shape;3201;p61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8" name="Google Shape;3202;p61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9" name="Google Shape;3203;p61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0" name="Google Shape;3204;p61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1" name="Google Shape;3205;p61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2" name="Google Shape;3206;p61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3" name="Google Shape;3207;p61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4" name="Google Shape;3208;p61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5" name="Google Shape;3209;p61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6" name="Google Shape;3210;p61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7" name="Google Shape;3211;p61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8" name="Google Shape;3212;p61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9" name="Google Shape;3213;p61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0" name="Google Shape;3214;p61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1" name="Google Shape;3215;p61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2" name="Google Shape;3216;p61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3" name="Google Shape;3217;p61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4" name="Google Shape;3218;p61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5" name="Google Shape;3219;p61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6" name="Google Shape;3220;p61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7" name="Google Shape;3221;p61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3222;p61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3223;p61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3224;p61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3225;p61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2" name="Google Shape;3226;p61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3" name="Google Shape;3227;p61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4" name="Google Shape;3228;p61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5" name="Google Shape;3229;p61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6" name="Google Shape;3230;p61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7" name="Google Shape;3231;p61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8" name="Google Shape;3232;p61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9" name="Google Shape;3233;p61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0" name="Google Shape;3234;p61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1" name="Google Shape;221;p32"/>
          <p:cNvSpPr/>
          <p:nvPr/>
        </p:nvSpPr>
        <p:spPr>
          <a:xfrm rot="5400000" flipH="1">
            <a:off x="623901" y="464997"/>
            <a:ext cx="379402" cy="1505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2" name="Google Shape;222;p32"/>
          <p:cNvSpPr txBox="1">
            <a:spLocks noGrp="1"/>
          </p:cNvSpPr>
          <p:nvPr>
            <p:ph type="title"/>
          </p:nvPr>
        </p:nvSpPr>
        <p:spPr>
          <a:xfrm>
            <a:off x="544032" y="168048"/>
            <a:ext cx="3664180" cy="7844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HP Simplified Hans" charset="0"/>
                <a:ea typeface="HP Simplified Hans" charset="0"/>
                <a:sym typeface="Raleway"/>
              </a:rPr>
              <a:t>I</a:t>
            </a:r>
            <a:r>
              <a:rPr lang="en-GB" sz="2800" dirty="0">
                <a:latin typeface="HP Simplified Hans" charset="0"/>
                <a:ea typeface="HP Simplified Hans" charset="0"/>
              </a:rPr>
              <a:t>dentitas</a:t>
            </a:r>
            <a:endParaRPr sz="2800" dirty="0">
              <a:latin typeface="HP Simplified Hans" charset="0"/>
              <a:ea typeface="HP Simplified Hans" charset="0"/>
            </a:endParaRPr>
          </a:p>
        </p:txBody>
      </p:sp>
      <p:sp>
        <p:nvSpPr>
          <p:cNvPr id="223" name="Google Shape;223;p32"/>
          <p:cNvSpPr txBox="1">
            <a:spLocks noGrp="1"/>
          </p:cNvSpPr>
          <p:nvPr>
            <p:ph type="subTitle" idx="1"/>
          </p:nvPr>
        </p:nvSpPr>
        <p:spPr>
          <a:xfrm>
            <a:off x="527050" y="843915"/>
            <a:ext cx="5172710" cy="26403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HP Simplified Hans" charset="0"/>
                <a:ea typeface="HP Simplified Hans" charset="0"/>
              </a:rPr>
              <a:t>Nama </a:t>
            </a:r>
            <a:r>
              <a:rPr lang="en-US" sz="1200" dirty="0" err="1">
                <a:latin typeface="HP Simplified Hans" charset="0"/>
                <a:ea typeface="HP Simplified Hans" charset="0"/>
              </a:rPr>
              <a:t>Lengkap</a:t>
            </a:r>
            <a:r>
              <a:rPr lang="en-US" sz="1200" dirty="0">
                <a:latin typeface="HP Simplified Hans" charset="0"/>
                <a:ea typeface="HP Simplified Hans" charset="0"/>
              </a:rPr>
              <a:t>	: Kamil,SKM.,</a:t>
            </a:r>
            <a:r>
              <a:rPr lang="en-US" sz="1200" dirty="0" err="1">
                <a:latin typeface="HP Simplified Hans" charset="0"/>
                <a:ea typeface="HP Simplified Hans" charset="0"/>
              </a:rPr>
              <a:t>M.Si</a:t>
            </a:r>
            <a:endParaRPr lang="en-US" sz="1200" dirty="0">
              <a:latin typeface="HP Simplified Hans" charset="0"/>
              <a:ea typeface="HP Simplified Hans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HP Simplified Hans" charset="0"/>
                <a:ea typeface="HP Simplified Hans" charset="0"/>
              </a:rPr>
              <a:t>NIP		: 197508151994031002</a:t>
            </a:r>
            <a:endParaRPr lang="en-US" sz="1200" dirty="0">
              <a:latin typeface="HP Simplified Hans" charset="0"/>
              <a:ea typeface="HP Simplified Hans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latin typeface="HP Simplified Hans" charset="0"/>
                <a:ea typeface="HP Simplified Hans" charset="0"/>
              </a:rPr>
              <a:t>Jabatan</a:t>
            </a:r>
            <a:r>
              <a:rPr lang="en-US" sz="1200" dirty="0">
                <a:latin typeface="HP Simplified Hans" charset="0"/>
                <a:ea typeface="HP Simplified Hans" charset="0"/>
              </a:rPr>
              <a:t>/TMT	: </a:t>
            </a:r>
            <a:r>
              <a:rPr lang="en-US" sz="1200" dirty="0" err="1">
                <a:latin typeface="HP Simplified Hans" charset="0"/>
                <a:ea typeface="HP Simplified Hans" charset="0"/>
              </a:rPr>
              <a:t>Kepala</a:t>
            </a:r>
            <a:r>
              <a:rPr lang="en-US" sz="1200" dirty="0">
                <a:latin typeface="HP Simplified Hans" charset="0"/>
                <a:ea typeface="HP Simplified Hans" charset="0"/>
              </a:rPr>
              <a:t> UPTD </a:t>
            </a:r>
            <a:r>
              <a:rPr lang="en-US" sz="1200" dirty="0" err="1">
                <a:latin typeface="HP Simplified Hans" charset="0"/>
                <a:ea typeface="HP Simplified Hans" charset="0"/>
              </a:rPr>
              <a:t>Labkesda</a:t>
            </a:r>
            <a:r>
              <a:rPr lang="en-US" sz="1200" dirty="0">
                <a:latin typeface="HP Simplified Hans" charset="0"/>
                <a:ea typeface="HP Simplified Hans" charset="0"/>
              </a:rPr>
              <a:t> Kota </a:t>
            </a:r>
            <a:r>
              <a:rPr lang="en-US" sz="1200" dirty="0" err="1">
                <a:latin typeface="HP Simplified Hans" charset="0"/>
                <a:ea typeface="HP Simplified Hans" charset="0"/>
              </a:rPr>
              <a:t>Samarinda</a:t>
            </a:r>
            <a:endParaRPr lang="en-US" sz="1200" dirty="0">
              <a:latin typeface="HP Simplified Hans" charset="0"/>
              <a:ea typeface="HP Simplified Hans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latin typeface="HP Simplified Hans" charset="0"/>
                <a:ea typeface="HP Simplified Hans" charset="0"/>
              </a:rPr>
              <a:t>Pangkat</a:t>
            </a:r>
            <a:r>
              <a:rPr lang="en-US" sz="1200" dirty="0">
                <a:latin typeface="HP Simplified Hans" charset="0"/>
                <a:ea typeface="HP Simplified Hans" charset="0"/>
              </a:rPr>
              <a:t>/</a:t>
            </a:r>
            <a:r>
              <a:rPr lang="en-US" sz="1200" dirty="0" err="1">
                <a:latin typeface="HP Simplified Hans" charset="0"/>
                <a:ea typeface="HP Simplified Hans" charset="0"/>
              </a:rPr>
              <a:t>Golongan</a:t>
            </a:r>
            <a:r>
              <a:rPr lang="en-US" sz="1200" dirty="0">
                <a:latin typeface="HP Simplified Hans" charset="0"/>
                <a:ea typeface="HP Simplified Hans" charset="0"/>
              </a:rPr>
              <a:t>	: </a:t>
            </a:r>
            <a:r>
              <a:rPr lang="en-US" sz="1200" dirty="0" err="1">
                <a:latin typeface="HP Simplified Hans" charset="0"/>
                <a:ea typeface="HP Simplified Hans" charset="0"/>
              </a:rPr>
              <a:t>IVa</a:t>
            </a:r>
            <a:r>
              <a:rPr lang="en-US" sz="1200" dirty="0">
                <a:latin typeface="HP Simplified Hans" charset="0"/>
                <a:ea typeface="HP Simplified Hans" charset="0"/>
              </a:rPr>
              <a:t> / Pembina</a:t>
            </a:r>
            <a:endParaRPr lang="en-US" sz="1200" dirty="0">
              <a:latin typeface="HP Simplified Hans" charset="0"/>
              <a:ea typeface="HP Simplified Hans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latin typeface="HP Simplified Hans" charset="0"/>
                <a:ea typeface="HP Simplified Hans" charset="0"/>
              </a:rPr>
              <a:t>Tempat</a:t>
            </a:r>
            <a:r>
              <a:rPr lang="en-US" sz="1200" dirty="0">
                <a:latin typeface="HP Simplified Hans" charset="0"/>
                <a:ea typeface="HP Simplified Hans" charset="0"/>
              </a:rPr>
              <a:t>/</a:t>
            </a:r>
            <a:r>
              <a:rPr lang="en-US" sz="1200" dirty="0" err="1">
                <a:latin typeface="HP Simplified Hans" charset="0"/>
                <a:ea typeface="HP Simplified Hans" charset="0"/>
              </a:rPr>
              <a:t>Tgl</a:t>
            </a:r>
            <a:r>
              <a:rPr lang="en-US" sz="1200" dirty="0">
                <a:latin typeface="HP Simplified Hans" charset="0"/>
                <a:ea typeface="HP Simplified Hans" charset="0"/>
              </a:rPr>
              <a:t>. Lahir	: </a:t>
            </a:r>
            <a:r>
              <a:rPr lang="en-US" sz="1200" dirty="0" err="1">
                <a:latin typeface="HP Simplified Hans" charset="0"/>
                <a:ea typeface="HP Simplified Hans" charset="0"/>
              </a:rPr>
              <a:t>Bontorannu</a:t>
            </a:r>
            <a:r>
              <a:rPr lang="en-US" sz="1200" dirty="0">
                <a:latin typeface="HP Simplified Hans" charset="0"/>
                <a:ea typeface="HP Simplified Hans" charset="0"/>
              </a:rPr>
              <a:t>, 15 </a:t>
            </a:r>
            <a:r>
              <a:rPr lang="en-US" sz="1200" dirty="0" err="1">
                <a:latin typeface="HP Simplified Hans" charset="0"/>
                <a:ea typeface="HP Simplified Hans" charset="0"/>
              </a:rPr>
              <a:t>Agutus</a:t>
            </a:r>
            <a:r>
              <a:rPr lang="en-US" sz="1200" dirty="0">
                <a:latin typeface="HP Simplified Hans" charset="0"/>
                <a:ea typeface="HP Simplified Hans" charset="0"/>
              </a:rPr>
              <a:t> 1975</a:t>
            </a:r>
            <a:endParaRPr lang="en-US" sz="1200" dirty="0">
              <a:latin typeface="HP Simplified Hans" charset="0"/>
              <a:ea typeface="HP Simplified Hans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HP Simplified Hans" charset="0"/>
                <a:ea typeface="HP Simplified Hans" charset="0"/>
              </a:rPr>
              <a:t>Nama </a:t>
            </a:r>
            <a:r>
              <a:rPr lang="en-US" sz="1200" dirty="0" err="1">
                <a:latin typeface="HP Simplified Hans" charset="0"/>
                <a:ea typeface="HP Simplified Hans" charset="0"/>
              </a:rPr>
              <a:t>Instansi</a:t>
            </a:r>
            <a:r>
              <a:rPr lang="en-US" sz="1200" dirty="0">
                <a:latin typeface="HP Simplified Hans" charset="0"/>
                <a:ea typeface="HP Simplified Hans" charset="0"/>
              </a:rPr>
              <a:t>	: UPTD </a:t>
            </a:r>
            <a:r>
              <a:rPr lang="en-US" sz="1200" dirty="0" err="1">
                <a:latin typeface="HP Simplified Hans" charset="0"/>
                <a:ea typeface="HP Simplified Hans" charset="0"/>
              </a:rPr>
              <a:t>Labkesda</a:t>
            </a:r>
            <a:r>
              <a:rPr lang="en-US" sz="1200" dirty="0">
                <a:latin typeface="HP Simplified Hans" charset="0"/>
                <a:ea typeface="HP Simplified Hans" charset="0"/>
              </a:rPr>
              <a:t> Kota </a:t>
            </a:r>
            <a:r>
              <a:rPr lang="en-US" sz="1200" dirty="0" err="1">
                <a:latin typeface="HP Simplified Hans" charset="0"/>
                <a:ea typeface="HP Simplified Hans" charset="0"/>
              </a:rPr>
              <a:t>Samarinda</a:t>
            </a:r>
            <a:endParaRPr lang="en-US" sz="1200" dirty="0">
              <a:latin typeface="HP Simplified Hans" charset="0"/>
              <a:ea typeface="HP Simplified Hans" charset="0"/>
            </a:endParaRPr>
          </a:p>
        </p:txBody>
      </p:sp>
      <p:pic>
        <p:nvPicPr>
          <p:cNvPr id="224" name="Google Shape;224;p32"/>
          <p:cNvPicPr preferRelativeResize="0"/>
          <p:nvPr/>
        </p:nvPicPr>
        <p:blipFill>
          <a:blip r:embed="rId1"/>
          <a:srcRect t="4893" b="4893"/>
          <a:stretch>
            <a:fillRect/>
          </a:stretch>
        </p:blipFill>
        <p:spPr>
          <a:xfrm>
            <a:off x="6404610" y="672465"/>
            <a:ext cx="1703070" cy="251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/>
          <p:nvPr/>
        </p:nvSpPr>
        <p:spPr>
          <a:xfrm rot="5400000">
            <a:off x="7732127" y="2092926"/>
            <a:ext cx="70620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32"/>
          <p:cNvSpPr/>
          <p:nvPr/>
        </p:nvSpPr>
        <p:spPr>
          <a:xfrm rot="5400000">
            <a:off x="6341906" y="1001146"/>
            <a:ext cx="70620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32"/>
          <p:cNvSpPr txBox="1"/>
          <p:nvPr/>
        </p:nvSpPr>
        <p:spPr>
          <a:xfrm>
            <a:off x="479531" y="259317"/>
            <a:ext cx="686586" cy="668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accent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rPr>
              <a:t>I</a:t>
            </a:r>
            <a:endParaRPr sz="3200" dirty="0">
              <a:solidFill>
                <a:schemeClr val="accent1"/>
              </a:solidFill>
              <a:latin typeface="Cormorant Garamond SemiBold"/>
              <a:ea typeface="Cormorant Garamond SemiBold"/>
              <a:cs typeface="Cormorant Garamond SemiBold"/>
              <a:sym typeface="Cormorant Garamond SemiBold"/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6649225" y="183700"/>
            <a:ext cx="22530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------------------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662;p61"/>
          <p:cNvGrpSpPr/>
          <p:nvPr/>
        </p:nvGrpSpPr>
        <p:grpSpPr>
          <a:xfrm>
            <a:off x="-375034" y="3695871"/>
            <a:ext cx="6752839" cy="2692307"/>
            <a:chOff x="238125" y="1038125"/>
            <a:chExt cx="7146800" cy="3633625"/>
          </a:xfrm>
        </p:grpSpPr>
        <p:sp>
          <p:nvSpPr>
            <p:cNvPr id="13" name="Google Shape;1663;p61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664;p61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665;p61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66;p61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667;p61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668;p61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669;p61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1670;p61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1671;p61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1672;p61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1673;p61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1674;p61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1675;p61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1676;p61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1677;p61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1678;p61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1679;p61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1680;p61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1681;p61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682;p61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1683;p61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1684;p61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685;p61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686;p61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687;p61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688;p61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689;p61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690;p61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691;p61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692;p61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693;p61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1694;p61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1695;p61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696;p61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1697;p61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1698;p61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1699;p61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1700;p61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701;p61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1702;p61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1703;p61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1704;p61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1705;p61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1706;p61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1707;p61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1708;p61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1709;p61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1710;p61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1711;p61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1712;p61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1713;p61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1714;p61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715;p61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716;p61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717;p61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718;p61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719;p61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720;p61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721;p61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722;p61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723;p61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1724;p61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1725;p61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1726;p61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1727;p61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1728;p61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1729;p61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1730;p61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1731;p61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1732;p61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1733;p61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1734;p61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1735;p61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1736;p61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1737;p61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1738;p61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1739;p61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1740;p61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1741;p61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1742;p61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1743;p61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1744;p61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1745;p61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1746;p61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1747;p61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1748;p61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1749;p61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1750;p61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1751;p61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1752;p61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1753;p61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1754;p61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1755;p61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1756;p61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1757;p61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1758;p61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1759;p61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1760;p61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1761;p61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1762;p61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1763;p61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1764;p61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1765;p61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1766;p61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1767;p61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1768;p61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1769;p61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1770;p61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1771;p61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1772;p61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1773;p61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1774;p61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1775;p61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1776;p61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1777;p61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1778;p61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1779;p61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1780;p61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1781;p61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1782;p61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1783;p61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1784;p61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1785;p61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1786;p61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1787;p61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1788;p61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1789;p61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1790;p61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1791;p61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1792;p61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1793;p61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1794;p61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1795;p61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1796;p61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1797;p61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1798;p61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1799;p61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1800;p61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1801;p61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1802;p61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1803;p61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1804;p61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1805;p61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1806;p61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" name="Google Shape;1807;p61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1808;p61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1809;p61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1810;p61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1811;p61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1812;p61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1813;p61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1814;p61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1815;p61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1816;p61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1817;p61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1818;p61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1819;p61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1820;p61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1821;p61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1822;p61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1823;p61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1824;p61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1825;p61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1826;p61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1827;p61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1828;p61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1829;p61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1830;p61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1831;p61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" name="Google Shape;1832;p61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1833;p61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1834;p61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1835;p61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1836;p61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1837;p61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1838;p61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1839;p61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1840;p61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1841;p61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1842;p61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1843;p61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1844;p61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1845;p61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1846;p61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1847;p61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1848;p61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1849;p61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" name="Google Shape;1850;p61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1851;p61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1852;p61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1853;p61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1854;p61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1855;p61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1856;p61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1857;p61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1858;p61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1859;p61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1860;p61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1861;p61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1862;p61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1863;p61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1864;p61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1865;p61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1866;p61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1867;p61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1868;p61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1869;p61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1870;p61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1871;p61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1872;p61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" name="Google Shape;1873;p61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1874;p61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1875;p61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1876;p61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1877;p61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1878;p61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1879;p61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1880;p61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1881;p61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1882;p61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1883;p61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1884;p61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1885;p61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1886;p61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1887;p61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" name="Google Shape;1888;p61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" name="Google Shape;1889;p61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" name="Google Shape;1890;p61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" name="Google Shape;1891;p61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1892;p61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1893;p61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1894;p61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" name="Google Shape;1895;p61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1896;p61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1897;p61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1898;p61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1899;p61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1900;p61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1901;p61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1902;p61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1903;p61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1904;p61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1905;p61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1906;p61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1907;p61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1908;p61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1909;p61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1910;p61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1911;p61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1912;p61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" name="Google Shape;1913;p61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1914;p61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1915;p61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1916;p61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1917;p61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1918;p61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1919;p61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1920;p61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1921;p61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1922;p61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1923;p61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1924;p61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1925;p61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1926;p61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1927;p61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1928;p61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1929;p61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1930;p61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1931;p61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1932;p61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1933;p61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1934;p61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1935;p61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1936;p61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1937;p61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1938;p61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1939;p61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1940;p61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1941;p61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1942;p61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1943;p61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" name="Google Shape;1944;p61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1945;p61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1946;p61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1947;p61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1948;p61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1949;p61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1950;p61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1951;p61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1952;p61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1953;p61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1954;p61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1955;p61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1956;p61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1957;p61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1958;p61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1959;p61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1960;p61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1961;p61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8" name="Google Shape;1962;p61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1963;p61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1964;p61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1965;p61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1966;p61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1967;p61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1968;p61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1969;p61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1970;p61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" name="Google Shape;1971;p61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" name="Google Shape;1972;p61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1973;p61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1974;p61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1975;p61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1976;p61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1977;p61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1978;p61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1979;p61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1980;p61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1981;p61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1982;p61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1983;p61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1984;p61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1985;p61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1986;p61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1987;p61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1988;p61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1989;p61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1990;p61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1991;p61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1992;p61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1993;p61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1994;p61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1995;p61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1996;p61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1997;p61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1998;p61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1999;p61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2000;p61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2001;p61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2002;p61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2003;p61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2004;p61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2005;p61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2006;p61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2007;p61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2008;p61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2009;p61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2010;p61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2011;p61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2012;p61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2013;p61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2014;p61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2015;p61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2016;p61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2017;p61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2018;p61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2019;p61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2020;p61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2021;p61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2022;p61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2023;p61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2024;p61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2025;p61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2" name="Google Shape;2026;p61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2027;p61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2028;p61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5" name="Google Shape;2029;p61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2030;p61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7" name="Google Shape;2031;p61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8" name="Google Shape;2032;p61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2033;p61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2034;p61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2035;p61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" name="Google Shape;2036;p61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2037;p61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2038;p61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" name="Google Shape;2039;p61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2040;p61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2041;p61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2042;p61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2043;p61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2044;p61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2045;p61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2046;p61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" name="Google Shape;2047;p61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2048;p61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2049;p61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" name="Google Shape;2050;p61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" name="Google Shape;2051;p61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" name="Google Shape;2052;p61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" name="Google Shape;2053;p61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" name="Google Shape;2054;p61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1" name="Google Shape;2055;p61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2056;p61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2057;p61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" name="Google Shape;2058;p61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2059;p61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2060;p61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2061;p61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2062;p61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2063;p61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" name="Google Shape;2064;p61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" name="Google Shape;2065;p61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2066;p61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2067;p61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2068;p61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" name="Google Shape;2069;p61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" name="Google Shape;2070;p61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" name="Google Shape;2071;p61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2072;p61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" name="Google Shape;2073;p61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" name="Google Shape;2074;p61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" name="Google Shape;2075;p61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2" name="Google Shape;2076;p61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" name="Google Shape;2077;p61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" name="Google Shape;2078;p61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" name="Google Shape;2079;p61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" name="Google Shape;2080;p61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" name="Google Shape;2081;p61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" name="Google Shape;2082;p61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" name="Google Shape;2083;p61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" name="Google Shape;2084;p61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" name="Google Shape;2085;p61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" name="Google Shape;2086;p61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" name="Google Shape;2087;p61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" name="Google Shape;2088;p61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" name="Google Shape;2089;p61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" name="Google Shape;2090;p61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2091;p61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" name="Google Shape;2092;p61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" name="Google Shape;2093;p61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" name="Google Shape;2094;p61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2095;p61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2096;p61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" name="Google Shape;2097;p61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" name="Google Shape;2098;p61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" name="Google Shape;2099;p61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" name="Google Shape;2100;p61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" name="Google Shape;2101;p61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" name="Google Shape;2102;p61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9" name="Google Shape;2103;p61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0" name="Google Shape;2104;p61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1" name="Google Shape;2105;p61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2" name="Google Shape;2106;p61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3" name="Google Shape;2107;p61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" name="Google Shape;2108;p61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" name="Google Shape;2109;p61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" name="Google Shape;2110;p61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2111;p61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" name="Google Shape;2112;p61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" name="Google Shape;2113;p61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" name="Google Shape;2114;p61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" name="Google Shape;2115;p61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" name="Google Shape;2116;p61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" name="Google Shape;2117;p61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" name="Google Shape;2118;p61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" name="Google Shape;2119;p61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" name="Google Shape;2120;p61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" name="Google Shape;2121;p61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" name="Google Shape;2122;p61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" name="Google Shape;2123;p61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" name="Google Shape;2124;p61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" name="Google Shape;2125;p61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" name="Google Shape;2126;p61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" name="Google Shape;2127;p61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" name="Google Shape;2128;p61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" name="Google Shape;2129;p61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" name="Google Shape;2130;p61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" name="Google Shape;2131;p61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" name="Google Shape;2132;p61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" name="Google Shape;2133;p61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" name="Google Shape;2134;p61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" name="Google Shape;2135;p61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" name="Google Shape;2136;p61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" name="Google Shape;2137;p61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" name="Google Shape;2138;p61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" name="Google Shape;2139;p61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" name="Google Shape;2140;p61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" name="Google Shape;2141;p61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" name="Google Shape;2142;p61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" name="Google Shape;2143;p61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" name="Google Shape;2144;p61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" name="Google Shape;2145;p61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" name="Google Shape;2146;p61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" name="Google Shape;2147;p61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" name="Google Shape;2148;p61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" name="Google Shape;2149;p61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6" name="Google Shape;2150;p61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" name="Google Shape;2151;p61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8" name="Google Shape;2152;p61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" name="Google Shape;2153;p61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" name="Google Shape;2154;p61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" name="Google Shape;2155;p61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" name="Google Shape;2156;p61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" name="Google Shape;2157;p61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" name="Google Shape;2158;p61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" name="Google Shape;2159;p61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" name="Google Shape;2160;p61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" name="Google Shape;2161;p61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" name="Google Shape;2162;p61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" name="Google Shape;2163;p61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" name="Google Shape;2164;p61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" name="Google Shape;2165;p61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" name="Google Shape;2166;p61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" name="Google Shape;2167;p61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" name="Google Shape;2168;p61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" name="Google Shape;2169;p61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" name="Google Shape;2170;p61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" name="Google Shape;2171;p61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" name="Google Shape;2172;p61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2173;p61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" name="Google Shape;2174;p61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" name="Google Shape;2175;p61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" name="Google Shape;2176;p61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" name="Google Shape;2177;p61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" name="Google Shape;2178;p61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" name="Google Shape;2179;p61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" name="Google Shape;2180;p61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" name="Google Shape;2181;p61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" name="Google Shape;2182;p61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" name="Google Shape;2183;p61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" name="Google Shape;2184;p61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" name="Google Shape;2185;p61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2186;p61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2187;p61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2188;p61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" name="Google Shape;2189;p61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" name="Google Shape;2190;p61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" name="Google Shape;2191;p61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" name="Google Shape;2192;p61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" name="Google Shape;2193;p61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" name="Google Shape;2194;p61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" name="Google Shape;2195;p61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" name="Google Shape;2196;p61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" name="Google Shape;2197;p61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" name="Google Shape;2198;p61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" name="Google Shape;2199;p61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" name="Google Shape;2200;p61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" name="Google Shape;2201;p61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" name="Google Shape;2202;p61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" name="Google Shape;2203;p61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" name="Google Shape;2204;p61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" name="Google Shape;2205;p61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" name="Google Shape;2206;p61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" name="Google Shape;2207;p61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" name="Google Shape;2208;p61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" name="Google Shape;2209;p61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" name="Google Shape;2210;p61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" name="Google Shape;2211;p61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" name="Google Shape;2212;p61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" name="Google Shape;2213;p61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" name="Google Shape;2214;p61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" name="Google Shape;2215;p61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" name="Google Shape;2216;p61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" name="Google Shape;2217;p61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" name="Google Shape;2218;p61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" name="Google Shape;2219;p61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" name="Google Shape;2220;p61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" name="Google Shape;2221;p61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" name="Google Shape;2222;p61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" name="Google Shape;2223;p61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0" name="Google Shape;2224;p61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1" name="Google Shape;2225;p61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2" name="Google Shape;2226;p61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3" name="Google Shape;2227;p61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4" name="Google Shape;2228;p61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5" name="Google Shape;2229;p61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6" name="Google Shape;2230;p61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7" name="Google Shape;2231;p61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8" name="Google Shape;2232;p61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9" name="Google Shape;2233;p61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0" name="Google Shape;2234;p61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1" name="Google Shape;2235;p61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2" name="Google Shape;2236;p61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3" name="Google Shape;2237;p61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4" name="Google Shape;2238;p61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5" name="Google Shape;2239;p61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6" name="Google Shape;2240;p61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" name="Google Shape;2241;p61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" name="Google Shape;2242;p61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" name="Google Shape;2243;p61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" name="Google Shape;2244;p61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1" name="Google Shape;2245;p61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2" name="Google Shape;2246;p61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3" name="Google Shape;2247;p61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4" name="Google Shape;2248;p61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5" name="Google Shape;2249;p61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6" name="Google Shape;2250;p61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7" name="Google Shape;2251;p61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8" name="Google Shape;2252;p61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9" name="Google Shape;2253;p61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0" name="Google Shape;2254;p61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1" name="Google Shape;2255;p61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" name="Google Shape;2256;p61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" name="Google Shape;2257;p61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" name="Google Shape;2258;p61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" name="Google Shape;2259;p61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6" name="Google Shape;2260;p61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" name="Google Shape;2261;p61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" name="Google Shape;2262;p61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" name="Google Shape;2263;p61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" name="Google Shape;2264;p61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" name="Google Shape;2265;p61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" name="Google Shape;2266;p61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" name="Google Shape;2267;p61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" name="Google Shape;2268;p61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" name="Google Shape;2269;p61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" name="Google Shape;2270;p61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" name="Google Shape;2271;p61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" name="Google Shape;2272;p61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" name="Google Shape;2273;p61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" name="Google Shape;2274;p61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" name="Google Shape;2275;p61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" name="Google Shape;2276;p61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" name="Google Shape;2277;p61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2278;p61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" name="Google Shape;2279;p61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" name="Google Shape;2280;p61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" name="Google Shape;2281;p61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" name="Google Shape;2282;p61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" name="Google Shape;2283;p61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" name="Google Shape;2284;p61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" name="Google Shape;2285;p61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" name="Google Shape;2286;p61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" name="Google Shape;2287;p61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" name="Google Shape;2288;p61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5" name="Google Shape;2289;p61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6" name="Google Shape;2290;p61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7" name="Google Shape;2291;p61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8" name="Google Shape;2292;p61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9" name="Google Shape;2293;p61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0" name="Google Shape;2294;p61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1" name="Google Shape;2295;p61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2" name="Google Shape;2296;p61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3" name="Google Shape;2297;p61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4" name="Google Shape;2298;p61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5" name="Google Shape;2299;p61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6" name="Google Shape;2300;p61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7" name="Google Shape;2301;p61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8" name="Google Shape;2302;p61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9" name="Google Shape;2303;p61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0" name="Google Shape;2304;p61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1" name="Google Shape;2305;p61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2" name="Google Shape;2306;p61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3" name="Google Shape;2307;p61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4" name="Google Shape;2308;p61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5" name="Google Shape;2309;p61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6" name="Google Shape;2310;p61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7" name="Google Shape;2311;p61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8" name="Google Shape;2312;p61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9" name="Google Shape;2313;p61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0" name="Google Shape;2314;p61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1" name="Google Shape;2315;p61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2" name="Google Shape;2316;p61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3" name="Google Shape;2317;p61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4" name="Google Shape;2318;p61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5" name="Google Shape;2319;p61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6" name="Google Shape;2320;p61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7" name="Google Shape;2321;p61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8" name="Google Shape;2322;p61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9" name="Google Shape;2323;p61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0" name="Google Shape;2324;p61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1" name="Google Shape;2325;p61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2" name="Google Shape;2326;p61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3" name="Google Shape;2327;p61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4" name="Google Shape;2328;p61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5" name="Google Shape;2329;p61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6" name="Google Shape;2330;p61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7" name="Google Shape;2331;p61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2332;p61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9" name="Google Shape;2333;p61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2334;p61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2335;p61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2336;p61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2337;p61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2338;p61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2339;p61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2340;p61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7" name="Google Shape;2341;p61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8" name="Google Shape;2342;p61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9" name="Google Shape;2343;p61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0" name="Google Shape;2344;p61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1" name="Google Shape;2345;p61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2" name="Google Shape;2346;p61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3" name="Google Shape;2347;p61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4" name="Google Shape;2348;p61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5" name="Google Shape;2349;p61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6" name="Google Shape;2350;p61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7" name="Google Shape;2351;p61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8" name="Google Shape;2352;p61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9" name="Google Shape;2353;p61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0" name="Google Shape;2354;p61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1" name="Google Shape;2355;p61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2356;p61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2357;p61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4" name="Google Shape;2358;p61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5" name="Google Shape;2359;p61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6" name="Google Shape;2360;p61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7" name="Google Shape;2361;p61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8" name="Google Shape;2362;p61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9" name="Google Shape;2363;p61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0" name="Google Shape;2364;p61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1" name="Google Shape;2365;p61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2366;p61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2367;p61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2368;p61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2369;p61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2370;p61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7" name="Google Shape;2371;p61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8" name="Google Shape;2372;p61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2373;p61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2374;p61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1" name="Google Shape;2375;p61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2" name="Google Shape;2376;p61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3" name="Google Shape;2377;p61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4" name="Google Shape;2378;p61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2379;p61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6" name="Google Shape;2380;p61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7" name="Google Shape;2381;p61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8" name="Google Shape;2382;p61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9" name="Google Shape;2383;p61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0" name="Google Shape;2384;p61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1" name="Google Shape;2385;p61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2" name="Google Shape;2386;p61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3" name="Google Shape;2387;p61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4" name="Google Shape;2388;p61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5" name="Google Shape;2389;p61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6" name="Google Shape;2390;p61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7" name="Google Shape;2391;p61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8" name="Google Shape;2392;p61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9" name="Google Shape;2393;p61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0" name="Google Shape;2394;p61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2395;p61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2396;p61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3" name="Google Shape;2397;p61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2398;p61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5" name="Google Shape;2399;p61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6" name="Google Shape;2400;p61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2401;p61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8" name="Google Shape;2402;p61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9" name="Google Shape;2403;p61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2404;p61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2405;p61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2" name="Google Shape;2406;p61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2407;p61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4" name="Google Shape;2408;p61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5" name="Google Shape;2409;p61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2410;p61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7" name="Google Shape;2411;p61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8" name="Google Shape;2412;p61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9" name="Google Shape;2413;p61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0" name="Google Shape;2414;p61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1" name="Google Shape;2415;p61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2" name="Google Shape;2416;p61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3" name="Google Shape;2417;p61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4" name="Google Shape;2418;p61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2419;p61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2420;p61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2421;p61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2422;p61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2423;p61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2424;p61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1" name="Google Shape;2425;p61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2" name="Google Shape;2426;p61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2427;p61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" name="Google Shape;2428;p61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" name="Google Shape;2429;p61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" name="Google Shape;2430;p61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2431;p61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" name="Google Shape;2432;p61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" name="Google Shape;2433;p61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2434;p61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2435;p61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" name="Google Shape;2436;p61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" name="Google Shape;2437;p61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" name="Google Shape;2438;p61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" name="Google Shape;2439;p61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2440;p61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" name="Google Shape;2441;p61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" name="Google Shape;2442;p61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" name="Google Shape;2443;p61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" name="Google Shape;2444;p61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" name="Google Shape;2445;p61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" name="Google Shape;2446;p61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" name="Google Shape;2447;p61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" name="Google Shape;2448;p61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" name="Google Shape;2449;p61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2450;p61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" name="Google Shape;2451;p61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" name="Google Shape;2452;p61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" name="Google Shape;2453;p61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2454;p61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" name="Google Shape;2455;p61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" name="Google Shape;2456;p61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" name="Google Shape;2457;p61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" name="Google Shape;2458;p61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" name="Google Shape;2459;p61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" name="Google Shape;2460;p61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" name="Google Shape;2461;p61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" name="Google Shape;2462;p61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" name="Google Shape;2463;p61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" name="Google Shape;2464;p61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" name="Google Shape;2465;p61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" name="Google Shape;2466;p61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" name="Google Shape;2467;p61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" name="Google Shape;2468;p61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" name="Google Shape;2469;p61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6" name="Google Shape;2470;p61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" name="Google Shape;2471;p61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" name="Google Shape;2472;p61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" name="Google Shape;2473;p61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" name="Google Shape;2474;p61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" name="Google Shape;2475;p61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" name="Google Shape;2476;p61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" name="Google Shape;2477;p61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" name="Google Shape;2478;p61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" name="Google Shape;2479;p61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" name="Google Shape;2480;p61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" name="Google Shape;2481;p61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" name="Google Shape;2482;p61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" name="Google Shape;2483;p61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" name="Google Shape;2484;p61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" name="Google Shape;2485;p61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" name="Google Shape;2486;p61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" name="Google Shape;2487;p61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" name="Google Shape;2488;p61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" name="Google Shape;2489;p61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" name="Google Shape;2490;p61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" name="Google Shape;2491;p61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" name="Google Shape;2492;p61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" name="Google Shape;2493;p61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2494;p61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" name="Google Shape;2495;p61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" name="Google Shape;2496;p61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" name="Google Shape;2497;p61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" name="Google Shape;2498;p61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" name="Google Shape;2499;p61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" name="Google Shape;2500;p61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" name="Google Shape;2501;p61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" name="Google Shape;2502;p61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" name="Google Shape;2503;p61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" name="Google Shape;2504;p61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" name="Google Shape;2505;p61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" name="Google Shape;2506;p61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" name="Google Shape;2507;p61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" name="Google Shape;2508;p61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" name="Google Shape;2509;p61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" name="Google Shape;2510;p61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" name="Google Shape;2511;p61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" name="Google Shape;2512;p61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" name="Google Shape;2513;p61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0" name="Google Shape;2514;p61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1" name="Google Shape;2515;p61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2" name="Google Shape;2516;p61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3" name="Google Shape;2517;p61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4" name="Google Shape;2518;p61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" name="Google Shape;2519;p61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" name="Google Shape;2520;p61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" name="Google Shape;2521;p61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" name="Google Shape;2522;p61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" name="Google Shape;2523;p61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" name="Google Shape;2524;p61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1" name="Google Shape;2525;p61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2" name="Google Shape;2526;p61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3" name="Google Shape;2527;p61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4" name="Google Shape;2528;p61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5" name="Google Shape;2529;p61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6" name="Google Shape;2530;p61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7" name="Google Shape;2531;p61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8" name="Google Shape;2532;p61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9" name="Google Shape;2533;p61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0" name="Google Shape;2534;p61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1" name="Google Shape;2535;p61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2" name="Google Shape;2536;p61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3" name="Google Shape;2537;p61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4" name="Google Shape;2538;p61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5" name="Google Shape;2539;p61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6" name="Google Shape;2540;p61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7" name="Google Shape;2541;p61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8" name="Google Shape;2542;p61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9" name="Google Shape;2543;p61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0" name="Google Shape;2544;p61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1" name="Google Shape;2545;p61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2" name="Google Shape;2546;p61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3" name="Google Shape;2547;p61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4" name="Google Shape;2548;p61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5" name="Google Shape;2549;p61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6" name="Google Shape;2550;p61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7" name="Google Shape;2551;p61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8" name="Google Shape;2552;p61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9" name="Google Shape;2553;p61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0" name="Google Shape;2554;p61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1" name="Google Shape;2555;p61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2" name="Google Shape;2556;p61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3" name="Google Shape;2557;p61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4" name="Google Shape;2558;p61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5" name="Google Shape;2559;p61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6" name="Google Shape;2560;p61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7" name="Google Shape;2561;p61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" name="Google Shape;2562;p61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" name="Google Shape;2563;p61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0" name="Google Shape;2564;p61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1" name="Google Shape;2565;p61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2" name="Google Shape;2566;p61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3" name="Google Shape;2567;p61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4" name="Google Shape;2568;p61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5" name="Google Shape;2569;p61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6" name="Google Shape;2570;p61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7" name="Google Shape;2571;p61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8" name="Google Shape;2572;p61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9" name="Google Shape;2573;p61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0" name="Google Shape;2574;p61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1" name="Google Shape;2575;p61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2" name="Google Shape;2576;p61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3" name="Google Shape;2577;p61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4" name="Google Shape;2578;p61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5" name="Google Shape;2579;p61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6" name="Google Shape;2580;p61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7" name="Google Shape;2581;p61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8" name="Google Shape;2582;p61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9" name="Google Shape;2583;p61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0" name="Google Shape;2584;p61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1" name="Google Shape;2585;p61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2" name="Google Shape;2586;p61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3" name="Google Shape;2587;p61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4" name="Google Shape;2588;p61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5" name="Google Shape;2589;p61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6" name="Google Shape;2590;p61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7" name="Google Shape;2591;p61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8" name="Google Shape;2592;p61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9" name="Google Shape;2593;p61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0" name="Google Shape;2594;p61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1" name="Google Shape;2595;p61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2" name="Google Shape;2596;p61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3" name="Google Shape;2597;p61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4" name="Google Shape;2598;p61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5" name="Google Shape;2599;p61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6" name="Google Shape;2600;p61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7" name="Google Shape;2601;p61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8" name="Google Shape;2602;p61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9" name="Google Shape;2603;p61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0" name="Google Shape;2604;p61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1" name="Google Shape;2605;p61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2" name="Google Shape;2606;p61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3" name="Google Shape;2607;p61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4" name="Google Shape;2608;p61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5" name="Google Shape;2609;p61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6" name="Google Shape;2610;p61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7" name="Google Shape;2611;p61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8" name="Google Shape;2612;p61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9" name="Google Shape;2613;p61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0" name="Google Shape;2614;p61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1" name="Google Shape;2615;p61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2" name="Google Shape;2616;p61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3" name="Google Shape;2617;p61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4" name="Google Shape;2618;p61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5" name="Google Shape;2619;p61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6" name="Google Shape;2620;p61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7" name="Google Shape;2621;p61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8" name="Google Shape;2622;p61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9" name="Google Shape;2623;p61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0" name="Google Shape;2624;p61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1" name="Google Shape;2625;p61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2" name="Google Shape;2626;p61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3" name="Google Shape;2627;p61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4" name="Google Shape;2628;p61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5" name="Google Shape;2629;p61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6" name="Google Shape;2630;p61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7" name="Google Shape;2631;p61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8" name="Google Shape;2632;p61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9" name="Google Shape;2633;p61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0" name="Google Shape;2634;p61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1" name="Google Shape;2635;p61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2" name="Google Shape;2636;p61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3" name="Google Shape;2637;p61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4" name="Google Shape;2638;p61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5" name="Google Shape;2639;p61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6" name="Google Shape;2640;p61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7" name="Google Shape;2641;p61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8" name="Google Shape;2642;p61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9" name="Google Shape;2643;p61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0" name="Google Shape;2644;p61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1" name="Google Shape;2645;p61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2" name="Google Shape;2646;p61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3" name="Google Shape;2647;p61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4" name="Google Shape;2648;p61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5" name="Google Shape;2649;p61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6" name="Google Shape;2650;p61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7" name="Google Shape;2651;p61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8" name="Google Shape;2652;p61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9" name="Google Shape;2653;p61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0" name="Google Shape;2654;p61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1" name="Google Shape;2655;p61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2" name="Google Shape;2656;p61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3" name="Google Shape;2657;p61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4" name="Google Shape;2658;p61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5" name="Google Shape;2659;p61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6" name="Google Shape;2660;p61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7" name="Google Shape;2661;p61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8" name="Google Shape;2662;p61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9" name="Google Shape;2663;p61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0" name="Google Shape;2664;p61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1" name="Google Shape;2665;p61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2" name="Google Shape;2666;p61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3" name="Google Shape;2667;p61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4" name="Google Shape;2668;p61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5" name="Google Shape;2669;p61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6" name="Google Shape;2670;p61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" name="Google Shape;2671;p61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" name="Google Shape;2672;p61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" name="Google Shape;2673;p61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0" name="Google Shape;2674;p61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1" name="Google Shape;2675;p61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2" name="Google Shape;2676;p61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3" name="Google Shape;2677;p61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" name="Google Shape;2678;p61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" name="Google Shape;2679;p61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" name="Google Shape;2680;p61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" name="Google Shape;2681;p61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" name="Google Shape;2682;p61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" name="Google Shape;2683;p61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" name="Google Shape;2684;p61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" name="Google Shape;2685;p61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" name="Google Shape;2686;p61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" name="Google Shape;2687;p61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" name="Google Shape;2688;p61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" name="Google Shape;2689;p61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" name="Google Shape;2690;p61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" name="Google Shape;2691;p61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" name="Google Shape;2692;p61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" name="Google Shape;2693;p61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" name="Google Shape;2694;p61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" name="Google Shape;2695;p61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" name="Google Shape;2696;p61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" name="Google Shape;2697;p61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" name="Google Shape;2698;p61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" name="Google Shape;2699;p61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" name="Google Shape;2700;p61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" name="Google Shape;2701;p61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" name="Google Shape;2702;p61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" name="Google Shape;2703;p61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" name="Google Shape;2704;p61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" name="Google Shape;2705;p61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" name="Google Shape;2706;p61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3" name="Google Shape;2707;p61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" name="Google Shape;2708;p61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" name="Google Shape;2709;p61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6" name="Google Shape;2710;p61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7" name="Google Shape;2711;p61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" name="Google Shape;2712;p61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" name="Google Shape;2713;p61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" name="Google Shape;2714;p61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" name="Google Shape;2715;p61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" name="Google Shape;2716;p61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" name="Google Shape;2717;p61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" name="Google Shape;2718;p61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" name="Google Shape;2719;p61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6" name="Google Shape;2720;p61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7" name="Google Shape;2721;p61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8" name="Google Shape;2722;p61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9" name="Google Shape;2723;p61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0" name="Google Shape;2724;p61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1" name="Google Shape;2725;p61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2" name="Google Shape;2726;p61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3" name="Google Shape;2727;p61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4" name="Google Shape;2728;p61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5" name="Google Shape;2729;p61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6" name="Google Shape;2730;p61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7" name="Google Shape;2731;p61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8" name="Google Shape;2732;p61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9" name="Google Shape;2733;p61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0" name="Google Shape;2734;p61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1" name="Google Shape;2735;p61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2" name="Google Shape;2736;p61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3" name="Google Shape;2737;p61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4" name="Google Shape;2738;p61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5" name="Google Shape;2739;p61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6" name="Google Shape;2740;p61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7" name="Google Shape;2741;p61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8" name="Google Shape;2742;p61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9" name="Google Shape;2743;p61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0" name="Google Shape;2744;p61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1" name="Google Shape;2745;p61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2" name="Google Shape;2746;p61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3" name="Google Shape;2747;p61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4" name="Google Shape;2748;p61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5" name="Google Shape;2749;p61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6" name="Google Shape;2750;p61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7" name="Google Shape;2751;p61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8" name="Google Shape;2752;p61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9" name="Google Shape;2753;p61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0" name="Google Shape;2754;p61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1" name="Google Shape;2755;p61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2" name="Google Shape;2756;p61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3" name="Google Shape;2757;p61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4" name="Google Shape;2758;p61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5" name="Google Shape;2759;p61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6" name="Google Shape;2760;p61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7" name="Google Shape;2761;p61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8" name="Google Shape;2762;p61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9" name="Google Shape;2763;p61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0" name="Google Shape;2764;p61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1" name="Google Shape;2765;p61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2" name="Google Shape;2766;p61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3" name="Google Shape;2767;p61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4" name="Google Shape;2768;p61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5" name="Google Shape;2769;p61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6" name="Google Shape;2770;p61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7" name="Google Shape;2771;p61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8" name="Google Shape;2772;p61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9" name="Google Shape;2773;p61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0" name="Google Shape;2774;p61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1" name="Google Shape;2775;p61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2" name="Google Shape;2776;p61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3" name="Google Shape;2777;p61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4" name="Google Shape;2778;p61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5" name="Google Shape;2779;p61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6" name="Google Shape;2780;p61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7" name="Google Shape;2781;p61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8" name="Google Shape;2782;p61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9" name="Google Shape;2783;p61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0" name="Google Shape;2784;p61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1" name="Google Shape;2785;p61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2" name="Google Shape;2786;p61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3" name="Google Shape;2787;p61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4" name="Google Shape;2788;p61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5" name="Google Shape;2789;p61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6" name="Google Shape;2790;p61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7" name="Google Shape;2791;p61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8" name="Google Shape;2792;p61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9" name="Google Shape;2793;p61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0" name="Google Shape;2794;p61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1" name="Google Shape;2795;p61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2" name="Google Shape;2796;p61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3" name="Google Shape;2797;p61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4" name="Google Shape;2798;p61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5" name="Google Shape;2799;p61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6" name="Google Shape;2800;p61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7" name="Google Shape;2801;p61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8" name="Google Shape;2802;p61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9" name="Google Shape;2803;p61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0" name="Google Shape;2804;p61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1" name="Google Shape;2805;p61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2" name="Google Shape;2806;p61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3" name="Google Shape;2807;p61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4" name="Google Shape;2808;p61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5" name="Google Shape;2809;p61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6" name="Google Shape;2810;p61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7" name="Google Shape;2811;p61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8" name="Google Shape;2812;p61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9" name="Google Shape;2813;p61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0" name="Google Shape;2814;p61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1" name="Google Shape;2815;p61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2" name="Google Shape;2816;p61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3" name="Google Shape;2817;p61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4" name="Google Shape;2818;p61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5" name="Google Shape;2819;p61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6" name="Google Shape;2820;p61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7" name="Google Shape;2821;p61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8" name="Google Shape;2822;p61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9" name="Google Shape;2823;p61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0" name="Google Shape;2824;p61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1" name="Google Shape;2825;p61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2" name="Google Shape;2826;p61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3" name="Google Shape;2827;p61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4" name="Google Shape;2828;p61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5" name="Google Shape;2829;p61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6" name="Google Shape;2830;p61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7" name="Google Shape;2831;p61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8" name="Google Shape;2832;p61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9" name="Google Shape;2833;p61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0" name="Google Shape;2834;p61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1" name="Google Shape;2835;p61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2" name="Google Shape;2836;p61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3" name="Google Shape;2837;p61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4" name="Google Shape;2838;p61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5" name="Google Shape;2839;p61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6" name="Google Shape;2840;p61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7" name="Google Shape;2841;p61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" name="Google Shape;2842;p61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" name="Google Shape;2843;p61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0" name="Google Shape;2844;p61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1" name="Google Shape;2845;p61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2" name="Google Shape;2846;p61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3" name="Google Shape;2847;p61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4" name="Google Shape;2848;p61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5" name="Google Shape;2849;p61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6" name="Google Shape;2850;p61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7" name="Google Shape;2851;p61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8" name="Google Shape;2852;p61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9" name="Google Shape;2853;p61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0" name="Google Shape;2854;p61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1" name="Google Shape;2855;p61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2" name="Google Shape;2856;p61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3" name="Google Shape;2857;p61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4" name="Google Shape;2858;p61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5" name="Google Shape;2859;p61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6" name="Google Shape;2860;p61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7" name="Google Shape;2861;p61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8" name="Google Shape;2862;p61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9" name="Google Shape;2863;p61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0" name="Google Shape;2864;p61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2865;p61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2" name="Google Shape;2866;p61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3" name="Google Shape;2867;p61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4" name="Google Shape;2868;p61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5" name="Google Shape;2869;p61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6" name="Google Shape;2870;p61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2871;p61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2872;p61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2873;p61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2874;p61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1" name="Google Shape;2875;p61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2" name="Google Shape;2876;p61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3" name="Google Shape;2877;p61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4" name="Google Shape;2878;p61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2879;p61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6" name="Google Shape;2880;p61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7" name="Google Shape;2881;p61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8" name="Google Shape;2882;p61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9" name="Google Shape;2883;p61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2884;p61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1" name="Google Shape;2885;p61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2" name="Google Shape;2886;p61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3" name="Google Shape;2887;p61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4" name="Google Shape;2888;p61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5" name="Google Shape;2889;p61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6" name="Google Shape;2890;p61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7" name="Google Shape;2891;p61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8" name="Google Shape;2892;p61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9" name="Google Shape;2893;p61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0" name="Google Shape;2894;p61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1" name="Google Shape;2895;p61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2" name="Google Shape;2896;p61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3" name="Google Shape;2897;p61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4" name="Google Shape;2898;p61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5" name="Google Shape;2899;p61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6" name="Google Shape;2900;p61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7" name="Google Shape;2901;p61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8" name="Google Shape;2902;p61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9" name="Google Shape;2903;p61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0" name="Google Shape;2904;p61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1" name="Google Shape;2905;p61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2" name="Google Shape;2906;p61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3" name="Google Shape;2907;p61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2908;p61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5" name="Google Shape;2909;p61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6" name="Google Shape;2910;p61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7" name="Google Shape;2911;p61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8" name="Google Shape;2912;p61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9" name="Google Shape;2913;p61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0" name="Google Shape;2914;p61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1" name="Google Shape;2915;p61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2" name="Google Shape;2916;p61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3" name="Google Shape;2917;p61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4" name="Google Shape;2918;p61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5" name="Google Shape;2919;p61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6" name="Google Shape;2920;p61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7" name="Google Shape;2921;p61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8" name="Google Shape;2922;p61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9" name="Google Shape;2923;p61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0" name="Google Shape;2924;p61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1" name="Google Shape;2925;p61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2" name="Google Shape;2926;p61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3" name="Google Shape;2927;p61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4" name="Google Shape;2928;p61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5" name="Google Shape;2929;p61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6" name="Google Shape;2930;p61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7" name="Google Shape;2931;p61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8" name="Google Shape;2932;p61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9" name="Google Shape;2933;p61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0" name="Google Shape;2934;p61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1" name="Google Shape;2935;p61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2" name="Google Shape;2936;p61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3" name="Google Shape;2937;p61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4" name="Google Shape;2938;p61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5" name="Google Shape;2939;p61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6" name="Google Shape;2940;p61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7" name="Google Shape;2941;p61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8" name="Google Shape;2942;p61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9" name="Google Shape;2943;p61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0" name="Google Shape;2944;p61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1" name="Google Shape;2945;p61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2" name="Google Shape;2946;p61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3" name="Google Shape;2947;p61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4" name="Google Shape;2948;p61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5" name="Google Shape;2949;p61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6" name="Google Shape;2950;p61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7" name="Google Shape;2951;p61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8" name="Google Shape;2952;p61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9" name="Google Shape;2953;p61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0" name="Google Shape;2954;p61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1" name="Google Shape;2955;p61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2" name="Google Shape;2956;p61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3" name="Google Shape;2957;p61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4" name="Google Shape;2958;p61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5" name="Google Shape;2959;p61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6" name="Google Shape;2960;p61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7" name="Google Shape;2961;p61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2962;p61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9" name="Google Shape;2963;p61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0" name="Google Shape;2964;p61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2965;p61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2966;p61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2967;p61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2968;p61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2969;p61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2970;p61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2971;p61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2972;p61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2973;p61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0" name="Google Shape;2974;p61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1" name="Google Shape;2975;p61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2976;p61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3" name="Google Shape;2977;p61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4" name="Google Shape;2978;p61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5" name="Google Shape;2979;p61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6" name="Google Shape;2980;p61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7" name="Google Shape;2981;p61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8" name="Google Shape;2982;p61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9" name="Google Shape;2983;p61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0" name="Google Shape;2984;p61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1" name="Google Shape;2985;p61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2" name="Google Shape;2986;p61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3" name="Google Shape;2987;p61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4" name="Google Shape;2988;p61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5" name="Google Shape;2989;p61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6" name="Google Shape;2990;p61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7" name="Google Shape;2991;p61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8" name="Google Shape;2992;p61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9" name="Google Shape;2993;p61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0" name="Google Shape;2994;p61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1" name="Google Shape;2995;p61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2" name="Google Shape;2996;p61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3" name="Google Shape;2997;p61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4" name="Google Shape;2998;p61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5" name="Google Shape;2999;p61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6" name="Google Shape;3000;p61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7" name="Google Shape;3001;p61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8" name="Google Shape;3002;p61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9" name="Google Shape;3003;p61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0" name="Google Shape;3004;p61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3005;p61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3006;p61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3" name="Google Shape;3007;p61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4" name="Google Shape;3008;p61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5" name="Google Shape;3009;p61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6" name="Google Shape;3010;p61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7" name="Google Shape;3011;p61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8" name="Google Shape;3012;p61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9" name="Google Shape;3013;p61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0" name="Google Shape;3014;p61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3015;p61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2" name="Google Shape;3016;p61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3" name="Google Shape;3017;p61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4" name="Google Shape;3018;p61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5" name="Google Shape;3019;p61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6" name="Google Shape;3020;p61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7" name="Google Shape;3021;p61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8" name="Google Shape;3022;p61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9" name="Google Shape;3023;p61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0" name="Google Shape;3024;p61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3025;p61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2" name="Google Shape;3026;p61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3" name="Google Shape;3027;p61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4" name="Google Shape;3028;p61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3029;p61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3030;p61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7" name="Google Shape;3031;p61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8" name="Google Shape;3032;p61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9" name="Google Shape;3033;p61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0" name="Google Shape;3034;p61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1" name="Google Shape;3035;p61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2" name="Google Shape;3036;p61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3" name="Google Shape;3037;p61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4" name="Google Shape;3038;p61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5" name="Google Shape;3039;p61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6" name="Google Shape;3040;p61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7" name="Google Shape;3041;p61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8" name="Google Shape;3042;p61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9" name="Google Shape;3043;p61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0" name="Google Shape;3044;p61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1" name="Google Shape;3045;p61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2" name="Google Shape;3046;p61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3" name="Google Shape;3047;p61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4" name="Google Shape;3048;p61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5" name="Google Shape;3049;p61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6" name="Google Shape;3050;p61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7" name="Google Shape;3051;p61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8" name="Google Shape;3052;p61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9" name="Google Shape;3053;p61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0" name="Google Shape;3054;p61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1" name="Google Shape;3055;p61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2" name="Google Shape;3056;p61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3" name="Google Shape;3057;p61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3058;p61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3059;p61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6" name="Google Shape;3060;p61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7" name="Google Shape;3061;p61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3062;p61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3063;p61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3064;p61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3065;p61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3066;p61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3" name="Google Shape;3067;p61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4" name="Google Shape;3068;p61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3069;p61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6" name="Google Shape;3070;p61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7" name="Google Shape;3071;p61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8" name="Google Shape;3072;p61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9" name="Google Shape;3073;p61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0" name="Google Shape;3074;p61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1" name="Google Shape;3075;p61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2" name="Google Shape;3076;p61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3077;p61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3078;p61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3079;p61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3080;p61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3081;p61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3082;p61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9" name="Google Shape;3083;p61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0" name="Google Shape;3084;p61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1" name="Google Shape;3085;p61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2" name="Google Shape;3086;p61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3" name="Google Shape;3087;p61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4" name="Google Shape;3088;p61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5" name="Google Shape;3089;p61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6" name="Google Shape;3090;p61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7" name="Google Shape;3091;p61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8" name="Google Shape;3092;p61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9" name="Google Shape;3093;p61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0" name="Google Shape;3094;p61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1" name="Google Shape;3095;p61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2" name="Google Shape;3096;p61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3" name="Google Shape;3097;p61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4" name="Google Shape;3098;p61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5" name="Google Shape;3099;p61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6" name="Google Shape;3100;p61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7" name="Google Shape;3101;p61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8" name="Google Shape;3102;p61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9" name="Google Shape;3103;p61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0" name="Google Shape;3104;p61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1" name="Google Shape;3105;p61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2" name="Google Shape;3106;p61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3" name="Google Shape;3107;p61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4" name="Google Shape;3108;p61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5" name="Google Shape;3109;p61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6" name="Google Shape;3110;p61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7" name="Google Shape;3111;p61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8" name="Google Shape;3112;p61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9" name="Google Shape;3113;p61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0" name="Google Shape;3114;p61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1" name="Google Shape;3115;p61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2" name="Google Shape;3116;p61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3" name="Google Shape;3117;p61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4" name="Google Shape;3118;p61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5" name="Google Shape;3119;p61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6" name="Google Shape;3120;p61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7" name="Google Shape;3121;p61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8" name="Google Shape;3122;p61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9" name="Google Shape;3123;p61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0" name="Google Shape;3124;p61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1" name="Google Shape;3125;p61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2" name="Google Shape;3126;p61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3" name="Google Shape;3127;p61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4" name="Google Shape;3128;p61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5" name="Google Shape;3129;p61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6" name="Google Shape;3130;p61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7" name="Google Shape;3131;p61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8" name="Google Shape;3132;p61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9" name="Google Shape;3133;p61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0" name="Google Shape;3134;p61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1" name="Google Shape;3135;p61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2" name="Google Shape;3136;p61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3" name="Google Shape;3137;p61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4" name="Google Shape;3138;p61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5" name="Google Shape;3139;p61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6" name="Google Shape;3140;p61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7" name="Google Shape;3141;p61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8" name="Google Shape;3142;p61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9" name="Google Shape;3143;p61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0" name="Google Shape;3144;p61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1" name="Google Shape;3145;p61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2" name="Google Shape;3146;p61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3" name="Google Shape;3147;p61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4" name="Google Shape;3148;p61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5" name="Google Shape;3149;p61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6" name="Google Shape;3150;p61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7" name="Google Shape;3151;p61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8" name="Google Shape;3152;p61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9" name="Google Shape;3153;p61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0" name="Google Shape;3154;p61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1" name="Google Shape;3155;p61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2" name="Google Shape;3156;p61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3" name="Google Shape;3157;p61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4" name="Google Shape;3158;p61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5" name="Google Shape;3159;p61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6" name="Google Shape;3160;p61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7" name="Google Shape;3161;p61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8" name="Google Shape;3162;p61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9" name="Google Shape;3163;p61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0" name="Google Shape;3164;p61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1" name="Google Shape;3165;p61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2" name="Google Shape;3166;p61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3" name="Google Shape;3167;p61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4" name="Google Shape;3168;p61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5" name="Google Shape;3169;p61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6" name="Google Shape;3170;p61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7" name="Google Shape;3171;p61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8" name="Google Shape;3172;p61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9" name="Google Shape;3173;p61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0" name="Google Shape;3174;p61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1" name="Google Shape;3175;p61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2" name="Google Shape;3176;p61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3" name="Google Shape;3177;p61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4" name="Google Shape;3178;p61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5" name="Google Shape;3179;p61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6" name="Google Shape;3180;p61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7" name="Google Shape;3181;p61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8" name="Google Shape;3182;p61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9" name="Google Shape;3183;p61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0" name="Google Shape;3184;p61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1" name="Google Shape;3185;p61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2" name="Google Shape;3186;p61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3" name="Google Shape;3187;p61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4" name="Google Shape;3188;p61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5" name="Google Shape;3189;p61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6" name="Google Shape;3190;p61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7" name="Google Shape;3191;p61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8" name="Google Shape;3192;p61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9" name="Google Shape;3193;p61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0" name="Google Shape;3194;p61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1" name="Google Shape;3195;p61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2" name="Google Shape;3196;p61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3" name="Google Shape;3197;p61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4" name="Google Shape;3198;p61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5" name="Google Shape;3199;p61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6" name="Google Shape;3200;p61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7" name="Google Shape;3201;p61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8" name="Google Shape;3202;p61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9" name="Google Shape;3203;p61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0" name="Google Shape;3204;p61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1" name="Google Shape;3205;p61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2" name="Google Shape;3206;p61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3" name="Google Shape;3207;p61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4" name="Google Shape;3208;p61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5" name="Google Shape;3209;p61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6" name="Google Shape;3210;p61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7" name="Google Shape;3211;p61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8" name="Google Shape;3212;p61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9" name="Google Shape;3213;p61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0" name="Google Shape;3214;p61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1" name="Google Shape;3215;p61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2" name="Google Shape;3216;p61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3" name="Google Shape;3217;p61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4" name="Google Shape;3218;p61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5" name="Google Shape;3219;p61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6" name="Google Shape;3220;p61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7" name="Google Shape;3221;p61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3222;p61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3223;p61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3224;p61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3225;p61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2" name="Google Shape;3226;p61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3" name="Google Shape;3227;p61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4" name="Google Shape;3228;p61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5" name="Google Shape;3229;p61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6" name="Google Shape;3230;p61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7" name="Google Shape;3231;p61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8" name="Google Shape;3232;p61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9" name="Google Shape;3233;p61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0" name="Google Shape;3234;p61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224" name="Google Shape;224;p32"/>
          <p:cNvPicPr preferRelativeResize="0"/>
          <p:nvPr/>
        </p:nvPicPr>
        <p:blipFill>
          <a:blip r:embed="rId1"/>
          <a:srcRect t="4893" b="4893"/>
          <a:stretch>
            <a:fillRect/>
          </a:stretch>
        </p:blipFill>
        <p:spPr>
          <a:xfrm>
            <a:off x="6672148" y="670904"/>
            <a:ext cx="1435940" cy="182589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/>
          <p:nvPr/>
        </p:nvSpPr>
        <p:spPr>
          <a:xfrm rot="5400000">
            <a:off x="7732127" y="2092926"/>
            <a:ext cx="70620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32"/>
          <p:cNvSpPr/>
          <p:nvPr/>
        </p:nvSpPr>
        <p:spPr>
          <a:xfrm rot="5400000">
            <a:off x="6341906" y="1001146"/>
            <a:ext cx="70620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32"/>
          <p:cNvSpPr txBox="1"/>
          <p:nvPr/>
        </p:nvSpPr>
        <p:spPr>
          <a:xfrm>
            <a:off x="6649225" y="183700"/>
            <a:ext cx="22530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------------------</a:t>
            </a:r>
            <a:endParaRPr dirty="0"/>
          </a:p>
        </p:txBody>
      </p:sp>
      <p:sp>
        <p:nvSpPr>
          <p:cNvPr id="3" name="Google Shape;222;p32"/>
          <p:cNvSpPr txBox="1"/>
          <p:nvPr/>
        </p:nvSpPr>
        <p:spPr>
          <a:xfrm>
            <a:off x="1600286" y="1622068"/>
            <a:ext cx="4262509" cy="78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morant Garamond"/>
              <a:buNone/>
              <a:defRPr sz="6000" b="1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morant Garamond"/>
              <a:buNone/>
              <a:defRPr sz="3600" b="1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morant Garamond"/>
              <a:buNone/>
              <a:defRPr sz="3600" b="1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morant Garamond"/>
              <a:buNone/>
              <a:defRPr sz="3600" b="1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morant Garamond"/>
              <a:buNone/>
              <a:defRPr sz="3600" b="1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morant Garamond"/>
              <a:buNone/>
              <a:defRPr sz="3600" b="1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morant Garamond"/>
              <a:buNone/>
              <a:defRPr sz="3600" b="1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morant Garamond"/>
              <a:buNone/>
              <a:defRPr sz="3600" b="1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morant Garamond"/>
              <a:buNone/>
              <a:defRPr sz="3600" b="1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ID" sz="3600" dirty="0">
                <a:latin typeface="HP Simplified Hans" charset="0"/>
                <a:ea typeface="HP Simplified Hans" charset="0"/>
                <a:sym typeface="Raleway"/>
              </a:rPr>
              <a:t>P</a:t>
            </a:r>
            <a:r>
              <a:rPr lang="en-ID" sz="2800" dirty="0">
                <a:latin typeface="HP Simplified Hans" charset="0"/>
                <a:ea typeface="HP Simplified Hans" charset="0"/>
              </a:rPr>
              <a:t>endidikan Formal</a:t>
            </a:r>
            <a:endParaRPr>
              <a:latin typeface="HP Simplified Hans" charset="0"/>
              <a:ea typeface="HP Simplified Hans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81459" y="2662145"/>
          <a:ext cx="7993739" cy="2235135"/>
        </p:xfrm>
        <a:graphic>
          <a:graphicData uri="http://schemas.openxmlformats.org/drawingml/2006/table">
            <a:tbl>
              <a:tblPr firstRow="1" bandRow="1">
                <a:tableStyleId>{4EE9834D-BA41-4D6A-958F-713AAADF97E2}</a:tableStyleId>
              </a:tblPr>
              <a:tblGrid>
                <a:gridCol w="408305"/>
                <a:gridCol w="1119745"/>
                <a:gridCol w="1765289"/>
                <a:gridCol w="1157228"/>
                <a:gridCol w="1626892"/>
                <a:gridCol w="708458"/>
                <a:gridCol w="1207822"/>
              </a:tblGrid>
              <a:tr h="3284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</a:t>
                      </a:r>
                      <a:endParaRPr lang="en-ID" sz="11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Jenjang</a:t>
                      </a:r>
                      <a:endParaRPr lang="en-US" sz="1100" b="1" dirty="0"/>
                    </a:p>
                    <a:p>
                      <a:pPr algn="ctr"/>
                      <a:r>
                        <a:rPr lang="en-US" sz="1100" b="1" dirty="0"/>
                        <a:t>(</a:t>
                      </a:r>
                      <a:r>
                        <a:rPr lang="en-US" sz="1100" b="1" dirty="0" err="1"/>
                        <a:t>Sederajat</a:t>
                      </a:r>
                      <a:r>
                        <a:rPr lang="en-US" sz="1100" b="1" dirty="0"/>
                        <a:t>)</a:t>
                      </a:r>
                      <a:endParaRPr lang="en-ID" sz="11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Nama </a:t>
                      </a:r>
                      <a:r>
                        <a:rPr lang="en-US" sz="1100" b="1" dirty="0" err="1"/>
                        <a:t>Sekolah</a:t>
                      </a:r>
                      <a:r>
                        <a:rPr lang="en-US" sz="1100" b="1" dirty="0"/>
                        <a:t>/</a:t>
                      </a:r>
                      <a:endParaRPr lang="en-US" sz="1100" b="1" dirty="0"/>
                    </a:p>
                    <a:p>
                      <a:pPr algn="ctr"/>
                      <a:r>
                        <a:rPr lang="en-US" sz="1100" b="1" dirty="0" err="1"/>
                        <a:t>Perguruan</a:t>
                      </a:r>
                      <a:r>
                        <a:rPr lang="en-US" sz="1100" b="1" dirty="0"/>
                        <a:t> Tinggi</a:t>
                      </a:r>
                      <a:endParaRPr lang="en-ID" sz="11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Akreditasi</a:t>
                      </a:r>
                      <a:endParaRPr lang="en-US" sz="1100" b="1" dirty="0"/>
                    </a:p>
                    <a:p>
                      <a:pPr algn="ctr"/>
                      <a:r>
                        <a:rPr lang="en-US" sz="1100" b="1" dirty="0"/>
                        <a:t>Program </a:t>
                      </a:r>
                      <a:r>
                        <a:rPr lang="en-US" sz="1100" b="1" dirty="0" err="1"/>
                        <a:t>Studi</a:t>
                      </a:r>
                      <a:endParaRPr lang="en-ID" sz="11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Kota dan Negara</a:t>
                      </a:r>
                      <a:endParaRPr lang="en-ID" sz="11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Tahun</a:t>
                      </a:r>
                      <a:endParaRPr lang="en-US" sz="1100" b="1" dirty="0"/>
                    </a:p>
                    <a:p>
                      <a:pPr algn="ctr"/>
                      <a:r>
                        <a:rPr lang="en-US" sz="1100" b="1" dirty="0"/>
                        <a:t>Lulus</a:t>
                      </a:r>
                      <a:endParaRPr lang="en-ID" sz="11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Bidang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Studi</a:t>
                      </a:r>
                      <a:endParaRPr lang="en-ID" sz="11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2848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1.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SMA/SMK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SMAK </a:t>
                      </a:r>
                      <a:r>
                        <a:rPr lang="en-US" sz="1050" dirty="0" err="1"/>
                        <a:t>Depkes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-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Makassar, Indonesia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1993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2848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2.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Diploma </a:t>
                      </a:r>
                      <a:r>
                        <a:rPr lang="en-US" sz="1050" dirty="0" err="1"/>
                        <a:t>Tiga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Akademi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Analis</a:t>
                      </a:r>
                      <a:r>
                        <a:rPr lang="en-US" sz="1050" dirty="0"/>
                        <a:t> Kesehatan </a:t>
                      </a:r>
                      <a:r>
                        <a:rPr lang="en-US" sz="1050" dirty="0" err="1"/>
                        <a:t>Depkes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Baik </a:t>
                      </a:r>
                      <a:r>
                        <a:rPr lang="en-US" sz="1050" dirty="0" err="1"/>
                        <a:t>Sekali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Bandung, Indonesia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2000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2848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3.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Sarjana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Universitas </a:t>
                      </a:r>
                      <a:r>
                        <a:rPr lang="en-US" sz="1050" dirty="0" err="1"/>
                        <a:t>Widya</a:t>
                      </a:r>
                      <a:r>
                        <a:rPr lang="en-US" sz="1050" dirty="0"/>
                        <a:t> Gama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Baik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Samarinda</a:t>
                      </a:r>
                      <a:r>
                        <a:rPr lang="en-US" sz="1050" dirty="0"/>
                        <a:t>, Indonesia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2006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Epidemiologi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2848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4.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Magister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Universitas </a:t>
                      </a:r>
                      <a:r>
                        <a:rPr lang="en-US" sz="1050" dirty="0" err="1"/>
                        <a:t>Mulawarman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Baik </a:t>
                      </a:r>
                      <a:r>
                        <a:rPr lang="en-US" sz="1050" dirty="0" err="1"/>
                        <a:t>Sekali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Samarinda</a:t>
                      </a:r>
                      <a:r>
                        <a:rPr lang="en-US" sz="1050" dirty="0"/>
                        <a:t>, Indonesia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2014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Ilmu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Lingkungan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2848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5.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Doktor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Universitas </a:t>
                      </a:r>
                      <a:r>
                        <a:rPr lang="en-US" sz="1050" dirty="0" err="1"/>
                        <a:t>Mulawarman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Baik </a:t>
                      </a:r>
                      <a:r>
                        <a:rPr lang="en-US" sz="1050" dirty="0" err="1"/>
                        <a:t>Sekali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Samarinda</a:t>
                      </a:r>
                      <a:r>
                        <a:rPr lang="en-US" sz="1050" dirty="0"/>
                        <a:t>, Indonesia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Dalam</a:t>
                      </a:r>
                      <a:r>
                        <a:rPr lang="en-US" sz="1050" dirty="0"/>
                        <a:t> Proses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050" dirty="0" err="1"/>
                        <a:t>Ilmu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Lingkungan</a:t>
                      </a:r>
                      <a:endParaRPr lang="en-ID" sz="105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/>
        </p:nvSpPr>
        <p:spPr>
          <a:xfrm>
            <a:off x="6649225" y="183700"/>
            <a:ext cx="22530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------------------</a:t>
            </a:r>
            <a:endParaRPr dirty="0"/>
          </a:p>
        </p:txBody>
      </p:sp>
      <p:sp>
        <p:nvSpPr>
          <p:cNvPr id="2" name="Google Shape;221;p32"/>
          <p:cNvSpPr/>
          <p:nvPr/>
        </p:nvSpPr>
        <p:spPr>
          <a:xfrm rot="5400000" flipH="1">
            <a:off x="796029" y="680242"/>
            <a:ext cx="376370" cy="115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222;p32"/>
          <p:cNvSpPr txBox="1"/>
          <p:nvPr/>
        </p:nvSpPr>
        <p:spPr>
          <a:xfrm>
            <a:off x="581459" y="364615"/>
            <a:ext cx="5422505" cy="78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morant Garamond"/>
              <a:buNone/>
              <a:defRPr sz="6000" b="1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morant Garamond"/>
              <a:buNone/>
              <a:defRPr sz="3600" b="1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morant Garamond"/>
              <a:buNone/>
              <a:defRPr sz="3600" b="1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morant Garamond"/>
              <a:buNone/>
              <a:defRPr sz="3600" b="1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morant Garamond"/>
              <a:buNone/>
              <a:defRPr sz="3600" b="1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morant Garamond"/>
              <a:buNone/>
              <a:defRPr sz="3600" b="1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morant Garamond"/>
              <a:buNone/>
              <a:defRPr sz="3600" b="1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morant Garamond"/>
              <a:buNone/>
              <a:defRPr sz="3600" b="1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morant Garamond"/>
              <a:buNone/>
              <a:defRPr sz="3600" b="1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ID" sz="3200" dirty="0" err="1">
                <a:latin typeface="HP Simplified Hans" charset="0"/>
                <a:ea typeface="HP Simplified Hans" charset="0"/>
                <a:sym typeface="Raleway"/>
              </a:rPr>
              <a:t>P</a:t>
            </a:r>
            <a:r>
              <a:rPr lang="en-ID" sz="2400" dirty="0" err="1">
                <a:latin typeface="HP Simplified Hans" charset="0"/>
                <a:ea typeface="HP Simplified Hans" charset="0"/>
              </a:rPr>
              <a:t>enghargaan</a:t>
            </a:r>
            <a:r>
              <a:rPr lang="en-ID" sz="2400" dirty="0">
                <a:latin typeface="HP Simplified Hans" charset="0"/>
                <a:ea typeface="HP Simplified Hans" charset="0"/>
              </a:rPr>
              <a:t> yang </a:t>
            </a:r>
            <a:r>
              <a:rPr lang="en-ID" sz="2400" dirty="0" err="1">
                <a:latin typeface="HP Simplified Hans" charset="0"/>
                <a:ea typeface="HP Simplified Hans" charset="0"/>
              </a:rPr>
              <a:t>Pernah</a:t>
            </a:r>
            <a:r>
              <a:rPr lang="en-ID" sz="2400" dirty="0">
                <a:latin typeface="HP Simplified Hans" charset="0"/>
                <a:ea typeface="HP Simplified Hans" charset="0"/>
              </a:rPr>
              <a:t> di </a:t>
            </a:r>
            <a:r>
              <a:rPr lang="en-ID" sz="2400" dirty="0" err="1">
                <a:latin typeface="HP Simplified Hans" charset="0"/>
                <a:ea typeface="HP Simplified Hans" charset="0"/>
              </a:rPr>
              <a:t>Raih</a:t>
            </a:r>
            <a:endParaRPr lang="en-ID" sz="2400" dirty="0">
              <a:latin typeface="HP Simplified Hans" charset="0"/>
              <a:ea typeface="HP Simplified Hans" charset="0"/>
            </a:endParaRPr>
          </a:p>
        </p:txBody>
      </p:sp>
      <p:sp>
        <p:nvSpPr>
          <p:cNvPr id="4" name="Google Shape;227;p32"/>
          <p:cNvSpPr txBox="1"/>
          <p:nvPr/>
        </p:nvSpPr>
        <p:spPr>
          <a:xfrm>
            <a:off x="516960" y="474396"/>
            <a:ext cx="686586" cy="668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accent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rPr>
              <a:t>P</a:t>
            </a:r>
            <a:endParaRPr sz="3200" dirty="0">
              <a:solidFill>
                <a:schemeClr val="accent1"/>
              </a:solidFill>
              <a:latin typeface="Cormorant Garamond SemiBold"/>
              <a:ea typeface="Cormorant Garamond SemiBold"/>
              <a:cs typeface="Cormorant Garamond SemiBold"/>
              <a:sym typeface="Cormorant Garamond SemiBold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67184" y="1409224"/>
          <a:ext cx="7362391" cy="1336040"/>
        </p:xfrm>
        <a:graphic>
          <a:graphicData uri="http://schemas.openxmlformats.org/drawingml/2006/table">
            <a:tbl>
              <a:tblPr firstRow="1" bandRow="1">
                <a:tableStyleId>{4EE9834D-BA41-4D6A-958F-713AAADF97E2}</a:tableStyleId>
              </a:tblPr>
              <a:tblGrid>
                <a:gridCol w="461529"/>
                <a:gridCol w="1643062"/>
                <a:gridCol w="2850356"/>
                <a:gridCol w="24074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No.</a:t>
                      </a:r>
                      <a:endParaRPr lang="en-ID" sz="11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Tahun</a:t>
                      </a:r>
                      <a:endParaRPr lang="en-ID" sz="11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Penghargaan</a:t>
                      </a:r>
                      <a:r>
                        <a:rPr lang="en-US" sz="1100" b="1" dirty="0"/>
                        <a:t> yang </a:t>
                      </a:r>
                      <a:r>
                        <a:rPr lang="en-US" sz="1100" b="1" dirty="0" err="1"/>
                        <a:t>pernah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diraih</a:t>
                      </a:r>
                      <a:endParaRPr lang="en-ID" sz="11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100" b="1" dirty="0" err="1"/>
                        <a:t>TingkatKelurahan</a:t>
                      </a:r>
                      <a:r>
                        <a:rPr lang="en-ID" sz="1100" b="1" dirty="0"/>
                        <a:t>/</a:t>
                      </a:r>
                      <a:endParaRPr lang="en-ID" sz="1100" b="1" dirty="0"/>
                    </a:p>
                    <a:p>
                      <a:pPr algn="ctr"/>
                      <a:r>
                        <a:rPr lang="en-ID" sz="1100" b="1" dirty="0" err="1"/>
                        <a:t>kecamatan</a:t>
                      </a:r>
                      <a:r>
                        <a:rPr lang="en-ID" sz="1100" b="1" dirty="0"/>
                        <a:t>/</a:t>
                      </a:r>
                      <a:r>
                        <a:rPr lang="en-ID" sz="1100" b="1" dirty="0" err="1"/>
                        <a:t>kabupaten</a:t>
                      </a:r>
                      <a:r>
                        <a:rPr lang="en-ID" sz="1100" b="1" dirty="0"/>
                        <a:t>/</a:t>
                      </a:r>
                      <a:r>
                        <a:rPr lang="en-ID" sz="1100" b="1" dirty="0" err="1"/>
                        <a:t>kota</a:t>
                      </a:r>
                      <a:r>
                        <a:rPr lang="en-ID" sz="1100" b="1" dirty="0"/>
                        <a:t>/</a:t>
                      </a:r>
                      <a:endParaRPr lang="en-ID" sz="1100" b="1" dirty="0"/>
                    </a:p>
                    <a:p>
                      <a:pPr algn="ctr"/>
                      <a:r>
                        <a:rPr lang="en-ID" sz="1100" b="1" dirty="0" err="1"/>
                        <a:t>nasional</a:t>
                      </a:r>
                      <a:r>
                        <a:rPr lang="en-ID" sz="1100" b="1" dirty="0"/>
                        <a:t>/</a:t>
                      </a:r>
                      <a:r>
                        <a:rPr lang="en-ID" sz="1100" b="1" dirty="0" err="1"/>
                        <a:t>internasional</a:t>
                      </a:r>
                      <a:endParaRPr lang="en-ID" sz="11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</a:t>
                      </a:r>
                      <a:endParaRPr lang="en-ID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2009</a:t>
                      </a:r>
                      <a:endParaRPr lang="en-ID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100" dirty="0"/>
                        <a:t>Satya </a:t>
                      </a:r>
                      <a:r>
                        <a:rPr lang="en-ID" sz="1100" dirty="0" err="1"/>
                        <a:t>Lencana</a:t>
                      </a:r>
                      <a:r>
                        <a:rPr lang="en-ID" sz="1100" dirty="0"/>
                        <a:t> Karya Satya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Nasional</a:t>
                      </a:r>
                      <a:endParaRPr lang="en-ID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</a:t>
                      </a:r>
                      <a:endParaRPr lang="en-ID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2015</a:t>
                      </a:r>
                      <a:endParaRPr lang="en-ID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100" dirty="0"/>
                        <a:t>Satya </a:t>
                      </a:r>
                      <a:r>
                        <a:rPr lang="en-ID" sz="1100" dirty="0" err="1"/>
                        <a:t>Lencana</a:t>
                      </a:r>
                      <a:r>
                        <a:rPr lang="en-ID" sz="1100" dirty="0"/>
                        <a:t> Karya Satya 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Nasional</a:t>
                      </a:r>
                      <a:endParaRPr lang="en-ID" sz="11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9" name="Google Shape;1867;p56"/>
          <p:cNvGrpSpPr/>
          <p:nvPr/>
        </p:nvGrpSpPr>
        <p:grpSpPr>
          <a:xfrm rot="533992">
            <a:off x="7656274" y="2880994"/>
            <a:ext cx="1466909" cy="2431732"/>
            <a:chOff x="632500" y="3092275"/>
            <a:chExt cx="663575" cy="1100025"/>
          </a:xfrm>
          <a:solidFill>
            <a:schemeClr val="accent1"/>
          </a:solidFill>
        </p:grpSpPr>
        <p:sp>
          <p:nvSpPr>
            <p:cNvPr id="10" name="Google Shape;1868;p56"/>
            <p:cNvSpPr/>
            <p:nvPr/>
          </p:nvSpPr>
          <p:spPr>
            <a:xfrm>
              <a:off x="637075" y="3259150"/>
              <a:ext cx="659000" cy="671650"/>
            </a:xfrm>
            <a:custGeom>
              <a:avLst/>
              <a:gdLst/>
              <a:ahLst/>
              <a:cxnLst/>
              <a:rect l="l" t="t" r="r" b="b"/>
              <a:pathLst>
                <a:path w="26360" h="26866" extrusionOk="0">
                  <a:moveTo>
                    <a:pt x="17868" y="346"/>
                  </a:moveTo>
                  <a:cubicBezTo>
                    <a:pt x="18689" y="1311"/>
                    <a:pt x="19296" y="2406"/>
                    <a:pt x="19987" y="3489"/>
                  </a:cubicBezTo>
                  <a:cubicBezTo>
                    <a:pt x="19618" y="4085"/>
                    <a:pt x="19273" y="4680"/>
                    <a:pt x="18904" y="5240"/>
                  </a:cubicBezTo>
                  <a:cubicBezTo>
                    <a:pt x="18570" y="5716"/>
                    <a:pt x="18225" y="6180"/>
                    <a:pt x="17856" y="6621"/>
                  </a:cubicBezTo>
                  <a:lnTo>
                    <a:pt x="14296" y="6621"/>
                  </a:lnTo>
                  <a:cubicBezTo>
                    <a:pt x="13629" y="5597"/>
                    <a:pt x="13022" y="4537"/>
                    <a:pt x="12391" y="3489"/>
                  </a:cubicBezTo>
                  <a:cubicBezTo>
                    <a:pt x="13022" y="2430"/>
                    <a:pt x="13581" y="1358"/>
                    <a:pt x="14296" y="346"/>
                  </a:cubicBezTo>
                  <a:close/>
                  <a:moveTo>
                    <a:pt x="17856" y="13610"/>
                  </a:moveTo>
                  <a:cubicBezTo>
                    <a:pt x="18677" y="14574"/>
                    <a:pt x="19273" y="15658"/>
                    <a:pt x="19951" y="16729"/>
                  </a:cubicBezTo>
                  <a:cubicBezTo>
                    <a:pt x="19439" y="17479"/>
                    <a:pt x="18987" y="18265"/>
                    <a:pt x="18523" y="19039"/>
                  </a:cubicBezTo>
                  <a:cubicBezTo>
                    <a:pt x="18308" y="19337"/>
                    <a:pt x="18082" y="19622"/>
                    <a:pt x="17844" y="19884"/>
                  </a:cubicBezTo>
                  <a:lnTo>
                    <a:pt x="14284" y="19884"/>
                  </a:lnTo>
                  <a:cubicBezTo>
                    <a:pt x="13962" y="19360"/>
                    <a:pt x="13629" y="18825"/>
                    <a:pt x="13308" y="18313"/>
                  </a:cubicBezTo>
                  <a:cubicBezTo>
                    <a:pt x="12986" y="17789"/>
                    <a:pt x="12688" y="17265"/>
                    <a:pt x="12379" y="16741"/>
                  </a:cubicBezTo>
                  <a:cubicBezTo>
                    <a:pt x="13010" y="15693"/>
                    <a:pt x="13570" y="14622"/>
                    <a:pt x="14284" y="13610"/>
                  </a:cubicBezTo>
                  <a:close/>
                  <a:moveTo>
                    <a:pt x="14212" y="1"/>
                  </a:moveTo>
                  <a:cubicBezTo>
                    <a:pt x="14165" y="1"/>
                    <a:pt x="14141" y="13"/>
                    <a:pt x="14117" y="25"/>
                  </a:cubicBezTo>
                  <a:cubicBezTo>
                    <a:pt x="14093" y="49"/>
                    <a:pt x="14081" y="60"/>
                    <a:pt x="14046" y="84"/>
                  </a:cubicBezTo>
                  <a:cubicBezTo>
                    <a:pt x="13284" y="1144"/>
                    <a:pt x="12688" y="2287"/>
                    <a:pt x="12034" y="3406"/>
                  </a:cubicBezTo>
                  <a:cubicBezTo>
                    <a:pt x="12034" y="3418"/>
                    <a:pt x="12034" y="3418"/>
                    <a:pt x="12022" y="3418"/>
                  </a:cubicBezTo>
                  <a:cubicBezTo>
                    <a:pt x="12022" y="3442"/>
                    <a:pt x="12010" y="3454"/>
                    <a:pt x="12010" y="3454"/>
                  </a:cubicBezTo>
                  <a:lnTo>
                    <a:pt x="12010" y="3489"/>
                  </a:lnTo>
                  <a:lnTo>
                    <a:pt x="12010" y="3513"/>
                  </a:lnTo>
                  <a:cubicBezTo>
                    <a:pt x="12010" y="3525"/>
                    <a:pt x="12010" y="3525"/>
                    <a:pt x="12022" y="3549"/>
                  </a:cubicBezTo>
                  <a:cubicBezTo>
                    <a:pt x="12022" y="3561"/>
                    <a:pt x="12022" y="3561"/>
                    <a:pt x="12034" y="3573"/>
                  </a:cubicBezTo>
                  <a:cubicBezTo>
                    <a:pt x="12712" y="4692"/>
                    <a:pt x="13331" y="5811"/>
                    <a:pt x="14046" y="6895"/>
                  </a:cubicBezTo>
                  <a:cubicBezTo>
                    <a:pt x="14058" y="6918"/>
                    <a:pt x="14093" y="6954"/>
                    <a:pt x="14117" y="6954"/>
                  </a:cubicBezTo>
                  <a:cubicBezTo>
                    <a:pt x="14153" y="6966"/>
                    <a:pt x="14165" y="6966"/>
                    <a:pt x="14212" y="6966"/>
                  </a:cubicBezTo>
                  <a:lnTo>
                    <a:pt x="17856" y="6966"/>
                  </a:lnTo>
                  <a:cubicBezTo>
                    <a:pt x="18677" y="7931"/>
                    <a:pt x="19285" y="9038"/>
                    <a:pt x="19975" y="10109"/>
                  </a:cubicBezTo>
                  <a:cubicBezTo>
                    <a:pt x="19630" y="10705"/>
                    <a:pt x="19285" y="11300"/>
                    <a:pt x="18915" y="11860"/>
                  </a:cubicBezTo>
                  <a:cubicBezTo>
                    <a:pt x="18582" y="12336"/>
                    <a:pt x="18249" y="12800"/>
                    <a:pt x="17868" y="13253"/>
                  </a:cubicBezTo>
                  <a:lnTo>
                    <a:pt x="14320" y="13253"/>
                  </a:lnTo>
                  <a:cubicBezTo>
                    <a:pt x="13617" y="12193"/>
                    <a:pt x="13010" y="11109"/>
                    <a:pt x="12355" y="10014"/>
                  </a:cubicBezTo>
                  <a:cubicBezTo>
                    <a:pt x="12319" y="9957"/>
                    <a:pt x="12265" y="9933"/>
                    <a:pt x="12209" y="9933"/>
                  </a:cubicBezTo>
                  <a:cubicBezTo>
                    <a:pt x="12082" y="9933"/>
                    <a:pt x="11951" y="10060"/>
                    <a:pt x="12034" y="10193"/>
                  </a:cubicBezTo>
                  <a:cubicBezTo>
                    <a:pt x="12688" y="11264"/>
                    <a:pt x="13308" y="12372"/>
                    <a:pt x="13986" y="13431"/>
                  </a:cubicBezTo>
                  <a:cubicBezTo>
                    <a:pt x="13272" y="14443"/>
                    <a:pt x="12688" y="15539"/>
                    <a:pt x="12069" y="16598"/>
                  </a:cubicBezTo>
                  <a:cubicBezTo>
                    <a:pt x="12034" y="16571"/>
                    <a:pt x="12011" y="16558"/>
                    <a:pt x="11982" y="16558"/>
                  </a:cubicBezTo>
                  <a:cubicBezTo>
                    <a:pt x="11973" y="16558"/>
                    <a:pt x="11962" y="16560"/>
                    <a:pt x="11950" y="16563"/>
                  </a:cubicBezTo>
                  <a:lnTo>
                    <a:pt x="8247" y="16563"/>
                  </a:lnTo>
                  <a:cubicBezTo>
                    <a:pt x="8200" y="16563"/>
                    <a:pt x="8164" y="16586"/>
                    <a:pt x="8152" y="16598"/>
                  </a:cubicBezTo>
                  <a:cubicBezTo>
                    <a:pt x="8128" y="16610"/>
                    <a:pt x="8105" y="16622"/>
                    <a:pt x="8081" y="16658"/>
                  </a:cubicBezTo>
                  <a:cubicBezTo>
                    <a:pt x="7331" y="17694"/>
                    <a:pt x="6759" y="18813"/>
                    <a:pt x="6104" y="19920"/>
                  </a:cubicBezTo>
                  <a:cubicBezTo>
                    <a:pt x="6069" y="19884"/>
                    <a:pt x="6021" y="19884"/>
                    <a:pt x="5985" y="19884"/>
                  </a:cubicBezTo>
                  <a:lnTo>
                    <a:pt x="2270" y="19884"/>
                  </a:lnTo>
                  <a:cubicBezTo>
                    <a:pt x="2056" y="19884"/>
                    <a:pt x="2056" y="20242"/>
                    <a:pt x="2270" y="20242"/>
                  </a:cubicBezTo>
                  <a:lnTo>
                    <a:pt x="5926" y="20242"/>
                  </a:lnTo>
                  <a:cubicBezTo>
                    <a:pt x="6295" y="20670"/>
                    <a:pt x="6616" y="21135"/>
                    <a:pt x="6914" y="21611"/>
                  </a:cubicBezTo>
                  <a:cubicBezTo>
                    <a:pt x="7271" y="22206"/>
                    <a:pt x="7628" y="22813"/>
                    <a:pt x="8021" y="23397"/>
                  </a:cubicBezTo>
                  <a:cubicBezTo>
                    <a:pt x="7676" y="23992"/>
                    <a:pt x="7331" y="24575"/>
                    <a:pt x="6962" y="25135"/>
                  </a:cubicBezTo>
                  <a:cubicBezTo>
                    <a:pt x="6640" y="25611"/>
                    <a:pt x="6295" y="26076"/>
                    <a:pt x="5926" y="26516"/>
                  </a:cubicBezTo>
                  <a:lnTo>
                    <a:pt x="2366" y="26516"/>
                  </a:lnTo>
                  <a:cubicBezTo>
                    <a:pt x="1663" y="25468"/>
                    <a:pt x="1056" y="24385"/>
                    <a:pt x="401" y="23290"/>
                  </a:cubicBezTo>
                  <a:cubicBezTo>
                    <a:pt x="365" y="23232"/>
                    <a:pt x="311" y="23208"/>
                    <a:pt x="256" y="23208"/>
                  </a:cubicBezTo>
                  <a:cubicBezTo>
                    <a:pt x="129" y="23208"/>
                    <a:pt x="0" y="23335"/>
                    <a:pt x="92" y="23468"/>
                  </a:cubicBezTo>
                  <a:cubicBezTo>
                    <a:pt x="758" y="24587"/>
                    <a:pt x="1378" y="25706"/>
                    <a:pt x="2092" y="26790"/>
                  </a:cubicBezTo>
                  <a:cubicBezTo>
                    <a:pt x="2116" y="26814"/>
                    <a:pt x="2140" y="26849"/>
                    <a:pt x="2175" y="26849"/>
                  </a:cubicBezTo>
                  <a:cubicBezTo>
                    <a:pt x="2199" y="26861"/>
                    <a:pt x="2211" y="26861"/>
                    <a:pt x="2259" y="26861"/>
                  </a:cubicBezTo>
                  <a:lnTo>
                    <a:pt x="5961" y="26861"/>
                  </a:lnTo>
                  <a:cubicBezTo>
                    <a:pt x="5972" y="26864"/>
                    <a:pt x="5983" y="26866"/>
                    <a:pt x="5995" y="26866"/>
                  </a:cubicBezTo>
                  <a:cubicBezTo>
                    <a:pt x="6035" y="26866"/>
                    <a:pt x="6079" y="26848"/>
                    <a:pt x="6116" y="26802"/>
                  </a:cubicBezTo>
                  <a:cubicBezTo>
                    <a:pt x="6509" y="26326"/>
                    <a:pt x="6890" y="25849"/>
                    <a:pt x="7223" y="25325"/>
                  </a:cubicBezTo>
                  <a:cubicBezTo>
                    <a:pt x="7616" y="24754"/>
                    <a:pt x="7962" y="24135"/>
                    <a:pt x="8319" y="23528"/>
                  </a:cubicBezTo>
                  <a:lnTo>
                    <a:pt x="11950" y="23528"/>
                  </a:lnTo>
                  <a:cubicBezTo>
                    <a:pt x="12176" y="23528"/>
                    <a:pt x="12176" y="23170"/>
                    <a:pt x="11950" y="23170"/>
                  </a:cubicBezTo>
                  <a:lnTo>
                    <a:pt x="8319" y="23170"/>
                  </a:lnTo>
                  <a:cubicBezTo>
                    <a:pt x="7950" y="22599"/>
                    <a:pt x="7604" y="22016"/>
                    <a:pt x="7223" y="21444"/>
                  </a:cubicBezTo>
                  <a:cubicBezTo>
                    <a:pt x="6950" y="20968"/>
                    <a:pt x="6676" y="20515"/>
                    <a:pt x="6390" y="20027"/>
                  </a:cubicBezTo>
                  <a:cubicBezTo>
                    <a:pt x="7021" y="18979"/>
                    <a:pt x="7581" y="17908"/>
                    <a:pt x="8307" y="16896"/>
                  </a:cubicBezTo>
                  <a:lnTo>
                    <a:pt x="11879" y="16896"/>
                  </a:lnTo>
                  <a:cubicBezTo>
                    <a:pt x="12272" y="17372"/>
                    <a:pt x="12629" y="17872"/>
                    <a:pt x="12962" y="18396"/>
                  </a:cubicBezTo>
                  <a:cubicBezTo>
                    <a:pt x="13308" y="18979"/>
                    <a:pt x="13665" y="19551"/>
                    <a:pt x="14034" y="20122"/>
                  </a:cubicBezTo>
                  <a:cubicBezTo>
                    <a:pt x="14058" y="20158"/>
                    <a:pt x="14093" y="20182"/>
                    <a:pt x="14117" y="20194"/>
                  </a:cubicBezTo>
                  <a:lnTo>
                    <a:pt x="17903" y="20194"/>
                  </a:lnTo>
                  <a:cubicBezTo>
                    <a:pt x="17911" y="20201"/>
                    <a:pt x="17920" y="20204"/>
                    <a:pt x="17931" y="20204"/>
                  </a:cubicBezTo>
                  <a:cubicBezTo>
                    <a:pt x="17954" y="20204"/>
                    <a:pt x="17982" y="20190"/>
                    <a:pt x="17999" y="20182"/>
                  </a:cubicBezTo>
                  <a:cubicBezTo>
                    <a:pt x="18653" y="21265"/>
                    <a:pt x="19273" y="22373"/>
                    <a:pt x="19987" y="23421"/>
                  </a:cubicBezTo>
                  <a:cubicBezTo>
                    <a:pt x="19999" y="23456"/>
                    <a:pt x="20035" y="23480"/>
                    <a:pt x="20058" y="23480"/>
                  </a:cubicBezTo>
                  <a:cubicBezTo>
                    <a:pt x="20082" y="23504"/>
                    <a:pt x="20106" y="23504"/>
                    <a:pt x="20142" y="23504"/>
                  </a:cubicBezTo>
                  <a:lnTo>
                    <a:pt x="23880" y="23504"/>
                  </a:lnTo>
                  <a:cubicBezTo>
                    <a:pt x="24107" y="23504"/>
                    <a:pt x="24107" y="23147"/>
                    <a:pt x="23880" y="23147"/>
                  </a:cubicBezTo>
                  <a:lnTo>
                    <a:pt x="20237" y="23147"/>
                  </a:lnTo>
                  <a:cubicBezTo>
                    <a:pt x="19570" y="22111"/>
                    <a:pt x="18963" y="21063"/>
                    <a:pt x="18332" y="20003"/>
                  </a:cubicBezTo>
                  <a:cubicBezTo>
                    <a:pt x="18499" y="19718"/>
                    <a:pt x="18653" y="19456"/>
                    <a:pt x="18820" y="19170"/>
                  </a:cubicBezTo>
                  <a:cubicBezTo>
                    <a:pt x="18939" y="19003"/>
                    <a:pt x="19058" y="18825"/>
                    <a:pt x="19177" y="18658"/>
                  </a:cubicBezTo>
                  <a:cubicBezTo>
                    <a:pt x="19570" y="18087"/>
                    <a:pt x="19916" y="17467"/>
                    <a:pt x="20273" y="16860"/>
                  </a:cubicBezTo>
                  <a:lnTo>
                    <a:pt x="23809" y="16860"/>
                  </a:lnTo>
                  <a:cubicBezTo>
                    <a:pt x="24654" y="17860"/>
                    <a:pt x="25273" y="18991"/>
                    <a:pt x="25964" y="20087"/>
                  </a:cubicBezTo>
                  <a:cubicBezTo>
                    <a:pt x="26001" y="20150"/>
                    <a:pt x="26056" y="20176"/>
                    <a:pt x="26112" y="20176"/>
                  </a:cubicBezTo>
                  <a:cubicBezTo>
                    <a:pt x="26235" y="20176"/>
                    <a:pt x="26359" y="20048"/>
                    <a:pt x="26285" y="19908"/>
                  </a:cubicBezTo>
                  <a:cubicBezTo>
                    <a:pt x="25535" y="18849"/>
                    <a:pt x="24892" y="17658"/>
                    <a:pt x="24023" y="16622"/>
                  </a:cubicBezTo>
                  <a:cubicBezTo>
                    <a:pt x="23986" y="16576"/>
                    <a:pt x="23942" y="16558"/>
                    <a:pt x="23902" y="16558"/>
                  </a:cubicBezTo>
                  <a:cubicBezTo>
                    <a:pt x="23890" y="16558"/>
                    <a:pt x="23879" y="16560"/>
                    <a:pt x="23868" y="16563"/>
                  </a:cubicBezTo>
                  <a:lnTo>
                    <a:pt x="20273" y="16563"/>
                  </a:lnTo>
                  <a:cubicBezTo>
                    <a:pt x="19582" y="15491"/>
                    <a:pt x="18987" y="14407"/>
                    <a:pt x="18165" y="13431"/>
                  </a:cubicBezTo>
                  <a:cubicBezTo>
                    <a:pt x="18523" y="12991"/>
                    <a:pt x="18880" y="12550"/>
                    <a:pt x="19201" y="12086"/>
                  </a:cubicBezTo>
                  <a:cubicBezTo>
                    <a:pt x="19594" y="11479"/>
                    <a:pt x="19975" y="10836"/>
                    <a:pt x="20332" y="10216"/>
                  </a:cubicBezTo>
                  <a:cubicBezTo>
                    <a:pt x="20356" y="10169"/>
                    <a:pt x="20368" y="10109"/>
                    <a:pt x="20332" y="10038"/>
                  </a:cubicBezTo>
                  <a:cubicBezTo>
                    <a:pt x="19630" y="8931"/>
                    <a:pt x="18999" y="7800"/>
                    <a:pt x="18165" y="6799"/>
                  </a:cubicBezTo>
                  <a:cubicBezTo>
                    <a:pt x="18523" y="6371"/>
                    <a:pt x="18880" y="5930"/>
                    <a:pt x="19201" y="5466"/>
                  </a:cubicBezTo>
                  <a:cubicBezTo>
                    <a:pt x="19594" y="4847"/>
                    <a:pt x="19975" y="4216"/>
                    <a:pt x="20332" y="3585"/>
                  </a:cubicBezTo>
                  <a:cubicBezTo>
                    <a:pt x="20356" y="3549"/>
                    <a:pt x="20368" y="3478"/>
                    <a:pt x="20332" y="3406"/>
                  </a:cubicBezTo>
                  <a:cubicBezTo>
                    <a:pt x="19594" y="2275"/>
                    <a:pt x="18963" y="1084"/>
                    <a:pt x="18070" y="60"/>
                  </a:cubicBezTo>
                  <a:cubicBezTo>
                    <a:pt x="18022" y="13"/>
                    <a:pt x="17963" y="1"/>
                    <a:pt x="179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869;p56"/>
            <p:cNvSpPr/>
            <p:nvPr/>
          </p:nvSpPr>
          <p:spPr>
            <a:xfrm>
              <a:off x="971250" y="3819500"/>
              <a:ext cx="40800" cy="61575"/>
            </a:xfrm>
            <a:custGeom>
              <a:avLst/>
              <a:gdLst/>
              <a:ahLst/>
              <a:cxnLst/>
              <a:rect l="l" t="t" r="r" b="b"/>
              <a:pathLst>
                <a:path w="1632" h="2463" extrusionOk="0">
                  <a:moveTo>
                    <a:pt x="265" y="0"/>
                  </a:moveTo>
                  <a:cubicBezTo>
                    <a:pt x="176" y="0"/>
                    <a:pt x="89" y="54"/>
                    <a:pt x="95" y="161"/>
                  </a:cubicBezTo>
                  <a:cubicBezTo>
                    <a:pt x="131" y="852"/>
                    <a:pt x="95" y="1530"/>
                    <a:pt x="12" y="2209"/>
                  </a:cubicBezTo>
                  <a:cubicBezTo>
                    <a:pt x="0" y="2304"/>
                    <a:pt x="36" y="2400"/>
                    <a:pt x="131" y="2423"/>
                  </a:cubicBezTo>
                  <a:cubicBezTo>
                    <a:pt x="148" y="2430"/>
                    <a:pt x="166" y="2434"/>
                    <a:pt x="184" y="2434"/>
                  </a:cubicBezTo>
                  <a:cubicBezTo>
                    <a:pt x="258" y="2434"/>
                    <a:pt x="338" y="2380"/>
                    <a:pt x="357" y="2304"/>
                  </a:cubicBezTo>
                  <a:cubicBezTo>
                    <a:pt x="393" y="1983"/>
                    <a:pt x="429" y="1649"/>
                    <a:pt x="441" y="1316"/>
                  </a:cubicBezTo>
                  <a:lnTo>
                    <a:pt x="1274" y="1316"/>
                  </a:lnTo>
                  <a:lnTo>
                    <a:pt x="1274" y="2292"/>
                  </a:lnTo>
                  <a:cubicBezTo>
                    <a:pt x="1274" y="2405"/>
                    <a:pt x="1363" y="2462"/>
                    <a:pt x="1453" y="2462"/>
                  </a:cubicBezTo>
                  <a:cubicBezTo>
                    <a:pt x="1542" y="2462"/>
                    <a:pt x="1631" y="2405"/>
                    <a:pt x="1631" y="2292"/>
                  </a:cubicBezTo>
                  <a:lnTo>
                    <a:pt x="1631" y="280"/>
                  </a:lnTo>
                  <a:cubicBezTo>
                    <a:pt x="1631" y="173"/>
                    <a:pt x="1542" y="119"/>
                    <a:pt x="1453" y="119"/>
                  </a:cubicBezTo>
                  <a:cubicBezTo>
                    <a:pt x="1363" y="119"/>
                    <a:pt x="1274" y="173"/>
                    <a:pt x="1274" y="280"/>
                  </a:cubicBezTo>
                  <a:lnTo>
                    <a:pt x="1274" y="959"/>
                  </a:lnTo>
                  <a:lnTo>
                    <a:pt x="453" y="959"/>
                  </a:lnTo>
                  <a:cubicBezTo>
                    <a:pt x="453" y="685"/>
                    <a:pt x="476" y="435"/>
                    <a:pt x="453" y="161"/>
                  </a:cubicBezTo>
                  <a:cubicBezTo>
                    <a:pt x="447" y="54"/>
                    <a:pt x="354" y="0"/>
                    <a:pt x="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870;p56"/>
            <p:cNvSpPr/>
            <p:nvPr/>
          </p:nvSpPr>
          <p:spPr>
            <a:xfrm>
              <a:off x="971250" y="4002025"/>
              <a:ext cx="40800" cy="61800"/>
            </a:xfrm>
            <a:custGeom>
              <a:avLst/>
              <a:gdLst/>
              <a:ahLst/>
              <a:cxnLst/>
              <a:rect l="l" t="t" r="r" b="b"/>
              <a:pathLst>
                <a:path w="1632" h="2472" extrusionOk="0">
                  <a:moveTo>
                    <a:pt x="265" y="1"/>
                  </a:moveTo>
                  <a:cubicBezTo>
                    <a:pt x="176" y="1"/>
                    <a:pt x="89" y="57"/>
                    <a:pt x="95" y="171"/>
                  </a:cubicBezTo>
                  <a:cubicBezTo>
                    <a:pt x="131" y="861"/>
                    <a:pt x="95" y="1540"/>
                    <a:pt x="12" y="2207"/>
                  </a:cubicBezTo>
                  <a:cubicBezTo>
                    <a:pt x="0" y="2302"/>
                    <a:pt x="36" y="2409"/>
                    <a:pt x="131" y="2433"/>
                  </a:cubicBezTo>
                  <a:cubicBezTo>
                    <a:pt x="148" y="2440"/>
                    <a:pt x="166" y="2443"/>
                    <a:pt x="184" y="2443"/>
                  </a:cubicBezTo>
                  <a:cubicBezTo>
                    <a:pt x="258" y="2443"/>
                    <a:pt x="338" y="2390"/>
                    <a:pt x="357" y="2314"/>
                  </a:cubicBezTo>
                  <a:cubicBezTo>
                    <a:pt x="393" y="1992"/>
                    <a:pt x="429" y="1659"/>
                    <a:pt x="441" y="1314"/>
                  </a:cubicBezTo>
                  <a:lnTo>
                    <a:pt x="1274" y="1314"/>
                  </a:lnTo>
                  <a:lnTo>
                    <a:pt x="1274" y="2302"/>
                  </a:lnTo>
                  <a:cubicBezTo>
                    <a:pt x="1274" y="2415"/>
                    <a:pt x="1363" y="2471"/>
                    <a:pt x="1453" y="2471"/>
                  </a:cubicBezTo>
                  <a:cubicBezTo>
                    <a:pt x="1542" y="2471"/>
                    <a:pt x="1631" y="2415"/>
                    <a:pt x="1631" y="2302"/>
                  </a:cubicBezTo>
                  <a:lnTo>
                    <a:pt x="1631" y="290"/>
                  </a:lnTo>
                  <a:cubicBezTo>
                    <a:pt x="1631" y="177"/>
                    <a:pt x="1542" y="120"/>
                    <a:pt x="1453" y="120"/>
                  </a:cubicBezTo>
                  <a:cubicBezTo>
                    <a:pt x="1363" y="120"/>
                    <a:pt x="1274" y="177"/>
                    <a:pt x="1274" y="290"/>
                  </a:cubicBezTo>
                  <a:lnTo>
                    <a:pt x="1274" y="956"/>
                  </a:lnTo>
                  <a:lnTo>
                    <a:pt x="453" y="956"/>
                  </a:lnTo>
                  <a:cubicBezTo>
                    <a:pt x="453" y="694"/>
                    <a:pt x="476" y="444"/>
                    <a:pt x="453" y="171"/>
                  </a:cubicBezTo>
                  <a:cubicBezTo>
                    <a:pt x="447" y="57"/>
                    <a:pt x="354" y="1"/>
                    <a:pt x="2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871;p56"/>
            <p:cNvSpPr/>
            <p:nvPr/>
          </p:nvSpPr>
          <p:spPr>
            <a:xfrm>
              <a:off x="980475" y="3898375"/>
              <a:ext cx="8950" cy="67000"/>
            </a:xfrm>
            <a:custGeom>
              <a:avLst/>
              <a:gdLst/>
              <a:ahLst/>
              <a:cxnLst/>
              <a:rect l="l" t="t" r="r" b="b"/>
              <a:pathLst>
                <a:path w="358" h="2680" extrusionOk="0">
                  <a:moveTo>
                    <a:pt x="179" y="1"/>
                  </a:moveTo>
                  <a:cubicBezTo>
                    <a:pt x="89" y="1"/>
                    <a:pt x="0" y="54"/>
                    <a:pt x="0" y="161"/>
                  </a:cubicBezTo>
                  <a:lnTo>
                    <a:pt x="0" y="2519"/>
                  </a:lnTo>
                  <a:cubicBezTo>
                    <a:pt x="0" y="2626"/>
                    <a:pt x="89" y="2679"/>
                    <a:pt x="179" y="2679"/>
                  </a:cubicBezTo>
                  <a:cubicBezTo>
                    <a:pt x="268" y="2679"/>
                    <a:pt x="357" y="2626"/>
                    <a:pt x="357" y="2519"/>
                  </a:cubicBezTo>
                  <a:lnTo>
                    <a:pt x="357" y="161"/>
                  </a:lnTo>
                  <a:cubicBezTo>
                    <a:pt x="357" y="54"/>
                    <a:pt x="268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872;p56"/>
            <p:cNvSpPr/>
            <p:nvPr/>
          </p:nvSpPr>
          <p:spPr>
            <a:xfrm>
              <a:off x="995950" y="3898750"/>
              <a:ext cx="8950" cy="66850"/>
            </a:xfrm>
            <a:custGeom>
              <a:avLst/>
              <a:gdLst/>
              <a:ahLst/>
              <a:cxnLst/>
              <a:rect l="l" t="t" r="r" b="b"/>
              <a:pathLst>
                <a:path w="358" h="2674" extrusionOk="0">
                  <a:moveTo>
                    <a:pt x="179" y="0"/>
                  </a:moveTo>
                  <a:cubicBezTo>
                    <a:pt x="90" y="0"/>
                    <a:pt x="0" y="57"/>
                    <a:pt x="0" y="170"/>
                  </a:cubicBezTo>
                  <a:lnTo>
                    <a:pt x="0" y="2504"/>
                  </a:lnTo>
                  <a:cubicBezTo>
                    <a:pt x="0" y="2617"/>
                    <a:pt x="90" y="2673"/>
                    <a:pt x="179" y="2673"/>
                  </a:cubicBezTo>
                  <a:cubicBezTo>
                    <a:pt x="268" y="2673"/>
                    <a:pt x="358" y="2617"/>
                    <a:pt x="358" y="2504"/>
                  </a:cubicBezTo>
                  <a:lnTo>
                    <a:pt x="358" y="170"/>
                  </a:lnTo>
                  <a:cubicBezTo>
                    <a:pt x="358" y="57"/>
                    <a:pt x="268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873;p56"/>
            <p:cNvSpPr/>
            <p:nvPr/>
          </p:nvSpPr>
          <p:spPr>
            <a:xfrm>
              <a:off x="1090300" y="4081450"/>
              <a:ext cx="33075" cy="60350"/>
            </a:xfrm>
            <a:custGeom>
              <a:avLst/>
              <a:gdLst/>
              <a:ahLst/>
              <a:cxnLst/>
              <a:rect l="l" t="t" r="r" b="b"/>
              <a:pathLst>
                <a:path w="1323" h="2414" extrusionOk="0">
                  <a:moveTo>
                    <a:pt x="863" y="0"/>
                  </a:moveTo>
                  <a:cubicBezTo>
                    <a:pt x="749" y="0"/>
                    <a:pt x="641" y="51"/>
                    <a:pt x="572" y="161"/>
                  </a:cubicBezTo>
                  <a:cubicBezTo>
                    <a:pt x="487" y="306"/>
                    <a:pt x="609" y="426"/>
                    <a:pt x="733" y="426"/>
                  </a:cubicBezTo>
                  <a:cubicBezTo>
                    <a:pt x="783" y="426"/>
                    <a:pt x="833" y="407"/>
                    <a:pt x="870" y="363"/>
                  </a:cubicBezTo>
                  <a:cubicBezTo>
                    <a:pt x="882" y="363"/>
                    <a:pt x="905" y="375"/>
                    <a:pt x="905" y="375"/>
                  </a:cubicBezTo>
                  <a:cubicBezTo>
                    <a:pt x="941" y="399"/>
                    <a:pt x="941" y="423"/>
                    <a:pt x="941" y="458"/>
                  </a:cubicBezTo>
                  <a:cubicBezTo>
                    <a:pt x="941" y="625"/>
                    <a:pt x="798" y="804"/>
                    <a:pt x="715" y="935"/>
                  </a:cubicBezTo>
                  <a:cubicBezTo>
                    <a:pt x="501" y="1292"/>
                    <a:pt x="274" y="1649"/>
                    <a:pt x="72" y="2006"/>
                  </a:cubicBezTo>
                  <a:cubicBezTo>
                    <a:pt x="1" y="2089"/>
                    <a:pt x="60" y="2220"/>
                    <a:pt x="155" y="2244"/>
                  </a:cubicBezTo>
                  <a:cubicBezTo>
                    <a:pt x="417" y="2328"/>
                    <a:pt x="679" y="2363"/>
                    <a:pt x="953" y="2411"/>
                  </a:cubicBezTo>
                  <a:cubicBezTo>
                    <a:pt x="963" y="2412"/>
                    <a:pt x="974" y="2413"/>
                    <a:pt x="985" y="2413"/>
                  </a:cubicBezTo>
                  <a:cubicBezTo>
                    <a:pt x="1062" y="2413"/>
                    <a:pt x="1147" y="2375"/>
                    <a:pt x="1167" y="2292"/>
                  </a:cubicBezTo>
                  <a:cubicBezTo>
                    <a:pt x="1203" y="2209"/>
                    <a:pt x="1144" y="2089"/>
                    <a:pt x="1048" y="2066"/>
                  </a:cubicBezTo>
                  <a:cubicBezTo>
                    <a:pt x="858" y="2042"/>
                    <a:pt x="679" y="2006"/>
                    <a:pt x="489" y="1970"/>
                  </a:cubicBezTo>
                  <a:cubicBezTo>
                    <a:pt x="584" y="1792"/>
                    <a:pt x="715" y="1613"/>
                    <a:pt x="810" y="1435"/>
                  </a:cubicBezTo>
                  <a:cubicBezTo>
                    <a:pt x="941" y="1196"/>
                    <a:pt x="1120" y="970"/>
                    <a:pt x="1227" y="720"/>
                  </a:cubicBezTo>
                  <a:cubicBezTo>
                    <a:pt x="1322" y="494"/>
                    <a:pt x="1322" y="220"/>
                    <a:pt x="1108" y="77"/>
                  </a:cubicBezTo>
                  <a:cubicBezTo>
                    <a:pt x="1032" y="27"/>
                    <a:pt x="946" y="0"/>
                    <a:pt x="8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874;p56"/>
            <p:cNvSpPr/>
            <p:nvPr/>
          </p:nvSpPr>
          <p:spPr>
            <a:xfrm>
              <a:off x="1137025" y="4082425"/>
              <a:ext cx="40300" cy="57150"/>
            </a:xfrm>
            <a:custGeom>
              <a:avLst/>
              <a:gdLst/>
              <a:ahLst/>
              <a:cxnLst/>
              <a:rect l="l" t="t" r="r" b="b"/>
              <a:pathLst>
                <a:path w="1612" h="2286" extrusionOk="0">
                  <a:moveTo>
                    <a:pt x="1111" y="0"/>
                  </a:moveTo>
                  <a:cubicBezTo>
                    <a:pt x="1098" y="0"/>
                    <a:pt x="1086" y="1"/>
                    <a:pt x="1072" y="3"/>
                  </a:cubicBezTo>
                  <a:cubicBezTo>
                    <a:pt x="477" y="110"/>
                    <a:pt x="1" y="681"/>
                    <a:pt x="72" y="1288"/>
                  </a:cubicBezTo>
                  <a:cubicBezTo>
                    <a:pt x="168" y="1574"/>
                    <a:pt x="334" y="1824"/>
                    <a:pt x="549" y="1991"/>
                  </a:cubicBezTo>
                  <a:cubicBezTo>
                    <a:pt x="656" y="2074"/>
                    <a:pt x="787" y="2122"/>
                    <a:pt x="930" y="2146"/>
                  </a:cubicBezTo>
                  <a:cubicBezTo>
                    <a:pt x="1001" y="2170"/>
                    <a:pt x="1072" y="2170"/>
                    <a:pt x="1144" y="2170"/>
                  </a:cubicBezTo>
                  <a:cubicBezTo>
                    <a:pt x="1180" y="2170"/>
                    <a:pt x="1192" y="2181"/>
                    <a:pt x="1227" y="2181"/>
                  </a:cubicBezTo>
                  <a:lnTo>
                    <a:pt x="1227" y="2193"/>
                  </a:lnTo>
                  <a:cubicBezTo>
                    <a:pt x="1256" y="2259"/>
                    <a:pt x="1306" y="2285"/>
                    <a:pt x="1359" y="2285"/>
                  </a:cubicBezTo>
                  <a:cubicBezTo>
                    <a:pt x="1479" y="2285"/>
                    <a:pt x="1611" y="2147"/>
                    <a:pt x="1537" y="2015"/>
                  </a:cubicBezTo>
                  <a:cubicBezTo>
                    <a:pt x="1406" y="1765"/>
                    <a:pt x="1108" y="1872"/>
                    <a:pt x="882" y="1777"/>
                  </a:cubicBezTo>
                  <a:cubicBezTo>
                    <a:pt x="691" y="1705"/>
                    <a:pt x="525" y="1515"/>
                    <a:pt x="465" y="1312"/>
                  </a:cubicBezTo>
                  <a:cubicBezTo>
                    <a:pt x="334" y="836"/>
                    <a:pt x="727" y="419"/>
                    <a:pt x="1180" y="348"/>
                  </a:cubicBezTo>
                  <a:cubicBezTo>
                    <a:pt x="1263" y="336"/>
                    <a:pt x="1322" y="217"/>
                    <a:pt x="1299" y="122"/>
                  </a:cubicBezTo>
                  <a:cubicBezTo>
                    <a:pt x="1267" y="38"/>
                    <a:pt x="1199" y="0"/>
                    <a:pt x="1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875;p56"/>
            <p:cNvSpPr/>
            <p:nvPr/>
          </p:nvSpPr>
          <p:spPr>
            <a:xfrm>
              <a:off x="1187050" y="4080800"/>
              <a:ext cx="37225" cy="50475"/>
            </a:xfrm>
            <a:custGeom>
              <a:avLst/>
              <a:gdLst/>
              <a:ahLst/>
              <a:cxnLst/>
              <a:rect l="l" t="t" r="r" b="b"/>
              <a:pathLst>
                <a:path w="1489" h="2019" extrusionOk="0">
                  <a:moveTo>
                    <a:pt x="715" y="401"/>
                  </a:moveTo>
                  <a:cubicBezTo>
                    <a:pt x="1048" y="580"/>
                    <a:pt x="1191" y="1020"/>
                    <a:pt x="988" y="1365"/>
                  </a:cubicBezTo>
                  <a:cubicBezTo>
                    <a:pt x="929" y="1473"/>
                    <a:pt x="857" y="1556"/>
                    <a:pt x="774" y="1603"/>
                  </a:cubicBezTo>
                  <a:cubicBezTo>
                    <a:pt x="726" y="1639"/>
                    <a:pt x="679" y="1651"/>
                    <a:pt x="631" y="1651"/>
                  </a:cubicBezTo>
                  <a:cubicBezTo>
                    <a:pt x="607" y="1651"/>
                    <a:pt x="572" y="1639"/>
                    <a:pt x="548" y="1615"/>
                  </a:cubicBezTo>
                  <a:cubicBezTo>
                    <a:pt x="429" y="1556"/>
                    <a:pt x="345" y="1365"/>
                    <a:pt x="381" y="1187"/>
                  </a:cubicBezTo>
                  <a:cubicBezTo>
                    <a:pt x="429" y="901"/>
                    <a:pt x="607" y="651"/>
                    <a:pt x="715" y="401"/>
                  </a:cubicBezTo>
                  <a:close/>
                  <a:moveTo>
                    <a:pt x="629" y="0"/>
                  </a:moveTo>
                  <a:cubicBezTo>
                    <a:pt x="537" y="0"/>
                    <a:pt x="476" y="83"/>
                    <a:pt x="476" y="175"/>
                  </a:cubicBezTo>
                  <a:cubicBezTo>
                    <a:pt x="429" y="187"/>
                    <a:pt x="381" y="234"/>
                    <a:pt x="369" y="294"/>
                  </a:cubicBezTo>
                  <a:cubicBezTo>
                    <a:pt x="250" y="603"/>
                    <a:pt x="36" y="889"/>
                    <a:pt x="12" y="1222"/>
                  </a:cubicBezTo>
                  <a:cubicBezTo>
                    <a:pt x="0" y="1484"/>
                    <a:pt x="131" y="1794"/>
                    <a:pt x="369" y="1949"/>
                  </a:cubicBezTo>
                  <a:cubicBezTo>
                    <a:pt x="453" y="1997"/>
                    <a:pt x="540" y="2018"/>
                    <a:pt x="626" y="2018"/>
                  </a:cubicBezTo>
                  <a:cubicBezTo>
                    <a:pt x="860" y="2018"/>
                    <a:pt x="1087" y="1863"/>
                    <a:pt x="1226" y="1663"/>
                  </a:cubicBezTo>
                  <a:cubicBezTo>
                    <a:pt x="1429" y="1413"/>
                    <a:pt x="1488" y="1056"/>
                    <a:pt x="1393" y="746"/>
                  </a:cubicBezTo>
                  <a:cubicBezTo>
                    <a:pt x="1286" y="401"/>
                    <a:pt x="1024" y="127"/>
                    <a:pt x="679" y="8"/>
                  </a:cubicBezTo>
                  <a:cubicBezTo>
                    <a:pt x="661" y="3"/>
                    <a:pt x="645" y="0"/>
                    <a:pt x="6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876;p56"/>
            <p:cNvSpPr/>
            <p:nvPr/>
          </p:nvSpPr>
          <p:spPr>
            <a:xfrm>
              <a:off x="1041200" y="4043150"/>
              <a:ext cx="239625" cy="149150"/>
            </a:xfrm>
            <a:custGeom>
              <a:avLst/>
              <a:gdLst/>
              <a:ahLst/>
              <a:cxnLst/>
              <a:rect l="l" t="t" r="r" b="b"/>
              <a:pathLst>
                <a:path w="9585" h="5966" extrusionOk="0">
                  <a:moveTo>
                    <a:pt x="2798" y="347"/>
                  </a:moveTo>
                  <a:cubicBezTo>
                    <a:pt x="4179" y="359"/>
                    <a:pt x="5548" y="645"/>
                    <a:pt x="6810" y="1204"/>
                  </a:cubicBezTo>
                  <a:cubicBezTo>
                    <a:pt x="7882" y="1681"/>
                    <a:pt x="9442" y="2657"/>
                    <a:pt x="9025" y="4074"/>
                  </a:cubicBezTo>
                  <a:cubicBezTo>
                    <a:pt x="8846" y="4705"/>
                    <a:pt x="8299" y="5181"/>
                    <a:pt x="7703" y="5395"/>
                  </a:cubicBezTo>
                  <a:cubicBezTo>
                    <a:pt x="7318" y="5545"/>
                    <a:pt x="6907" y="5600"/>
                    <a:pt x="6492" y="5600"/>
                  </a:cubicBezTo>
                  <a:cubicBezTo>
                    <a:pt x="6112" y="5600"/>
                    <a:pt x="5728" y="5553"/>
                    <a:pt x="5358" y="5491"/>
                  </a:cubicBezTo>
                  <a:cubicBezTo>
                    <a:pt x="3834" y="5205"/>
                    <a:pt x="2358" y="4657"/>
                    <a:pt x="1048" y="3848"/>
                  </a:cubicBezTo>
                  <a:cubicBezTo>
                    <a:pt x="655" y="3598"/>
                    <a:pt x="429" y="3300"/>
                    <a:pt x="500" y="2824"/>
                  </a:cubicBezTo>
                  <a:cubicBezTo>
                    <a:pt x="560" y="2455"/>
                    <a:pt x="750" y="2086"/>
                    <a:pt x="964" y="1764"/>
                  </a:cubicBezTo>
                  <a:cubicBezTo>
                    <a:pt x="1393" y="1133"/>
                    <a:pt x="2024" y="657"/>
                    <a:pt x="2715" y="407"/>
                  </a:cubicBezTo>
                  <a:cubicBezTo>
                    <a:pt x="2750" y="383"/>
                    <a:pt x="2774" y="371"/>
                    <a:pt x="2798" y="347"/>
                  </a:cubicBezTo>
                  <a:close/>
                  <a:moveTo>
                    <a:pt x="2785" y="1"/>
                  </a:moveTo>
                  <a:cubicBezTo>
                    <a:pt x="2610" y="1"/>
                    <a:pt x="2435" y="5"/>
                    <a:pt x="2262" y="14"/>
                  </a:cubicBezTo>
                  <a:cubicBezTo>
                    <a:pt x="2096" y="26"/>
                    <a:pt x="2048" y="204"/>
                    <a:pt x="2119" y="312"/>
                  </a:cubicBezTo>
                  <a:cubicBezTo>
                    <a:pt x="1619" y="550"/>
                    <a:pt x="1203" y="895"/>
                    <a:pt x="857" y="1324"/>
                  </a:cubicBezTo>
                  <a:cubicBezTo>
                    <a:pt x="441" y="1859"/>
                    <a:pt x="0" y="2669"/>
                    <a:pt x="191" y="3360"/>
                  </a:cubicBezTo>
                  <a:cubicBezTo>
                    <a:pt x="298" y="3752"/>
                    <a:pt x="607" y="3979"/>
                    <a:pt x="917" y="4181"/>
                  </a:cubicBezTo>
                  <a:cubicBezTo>
                    <a:pt x="1310" y="4419"/>
                    <a:pt x="1691" y="4633"/>
                    <a:pt x="2107" y="4824"/>
                  </a:cubicBezTo>
                  <a:cubicBezTo>
                    <a:pt x="2881" y="5193"/>
                    <a:pt x="3703" y="5479"/>
                    <a:pt x="4536" y="5681"/>
                  </a:cubicBezTo>
                  <a:cubicBezTo>
                    <a:pt x="5156" y="5837"/>
                    <a:pt x="5847" y="5966"/>
                    <a:pt x="6519" y="5966"/>
                  </a:cubicBezTo>
                  <a:cubicBezTo>
                    <a:pt x="7486" y="5966"/>
                    <a:pt x="8417" y="5700"/>
                    <a:pt x="9049" y="4872"/>
                  </a:cubicBezTo>
                  <a:cubicBezTo>
                    <a:pt x="9477" y="4300"/>
                    <a:pt x="9585" y="3574"/>
                    <a:pt x="9323" y="2919"/>
                  </a:cubicBezTo>
                  <a:cubicBezTo>
                    <a:pt x="9061" y="2252"/>
                    <a:pt x="8477" y="1740"/>
                    <a:pt x="7882" y="1371"/>
                  </a:cubicBezTo>
                  <a:cubicBezTo>
                    <a:pt x="6398" y="440"/>
                    <a:pt x="4550" y="1"/>
                    <a:pt x="27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877;p56"/>
            <p:cNvSpPr/>
            <p:nvPr/>
          </p:nvSpPr>
          <p:spPr>
            <a:xfrm>
              <a:off x="849200" y="3694925"/>
              <a:ext cx="73550" cy="8950"/>
            </a:xfrm>
            <a:custGeom>
              <a:avLst/>
              <a:gdLst/>
              <a:ahLst/>
              <a:cxnLst/>
              <a:rect l="l" t="t" r="r" b="b"/>
              <a:pathLst>
                <a:path w="2942" h="358" extrusionOk="0">
                  <a:moveTo>
                    <a:pt x="215" y="1"/>
                  </a:moveTo>
                  <a:cubicBezTo>
                    <a:pt x="1" y="1"/>
                    <a:pt x="1" y="358"/>
                    <a:pt x="215" y="358"/>
                  </a:cubicBezTo>
                  <a:lnTo>
                    <a:pt x="2715" y="358"/>
                  </a:lnTo>
                  <a:cubicBezTo>
                    <a:pt x="2941" y="358"/>
                    <a:pt x="2941" y="1"/>
                    <a:pt x="2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1878;p56"/>
            <p:cNvSpPr/>
            <p:nvPr/>
          </p:nvSpPr>
          <p:spPr>
            <a:xfrm>
              <a:off x="1007250" y="3447575"/>
              <a:ext cx="65525" cy="8950"/>
            </a:xfrm>
            <a:custGeom>
              <a:avLst/>
              <a:gdLst/>
              <a:ahLst/>
              <a:cxnLst/>
              <a:rect l="l" t="t" r="r" b="b"/>
              <a:pathLst>
                <a:path w="2621" h="358" extrusionOk="0">
                  <a:moveTo>
                    <a:pt x="227" y="1"/>
                  </a:moveTo>
                  <a:cubicBezTo>
                    <a:pt x="1" y="1"/>
                    <a:pt x="1" y="358"/>
                    <a:pt x="227" y="358"/>
                  </a:cubicBezTo>
                  <a:lnTo>
                    <a:pt x="2394" y="358"/>
                  </a:lnTo>
                  <a:cubicBezTo>
                    <a:pt x="2620" y="358"/>
                    <a:pt x="2620" y="1"/>
                    <a:pt x="2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1879;p56"/>
            <p:cNvSpPr/>
            <p:nvPr/>
          </p:nvSpPr>
          <p:spPr>
            <a:xfrm>
              <a:off x="1115600" y="3709550"/>
              <a:ext cx="40800" cy="53225"/>
            </a:xfrm>
            <a:custGeom>
              <a:avLst/>
              <a:gdLst/>
              <a:ahLst/>
              <a:cxnLst/>
              <a:rect l="l" t="t" r="r" b="b"/>
              <a:pathLst>
                <a:path w="1632" h="2129" extrusionOk="0">
                  <a:moveTo>
                    <a:pt x="1383" y="1"/>
                  </a:moveTo>
                  <a:cubicBezTo>
                    <a:pt x="1327" y="1"/>
                    <a:pt x="1270" y="25"/>
                    <a:pt x="1227" y="82"/>
                  </a:cubicBezTo>
                  <a:cubicBezTo>
                    <a:pt x="846" y="678"/>
                    <a:pt x="477" y="1273"/>
                    <a:pt x="84" y="1868"/>
                  </a:cubicBezTo>
                  <a:cubicBezTo>
                    <a:pt x="1" y="2001"/>
                    <a:pt x="121" y="2128"/>
                    <a:pt x="245" y="2128"/>
                  </a:cubicBezTo>
                  <a:cubicBezTo>
                    <a:pt x="299" y="2128"/>
                    <a:pt x="354" y="2105"/>
                    <a:pt x="394" y="2047"/>
                  </a:cubicBezTo>
                  <a:cubicBezTo>
                    <a:pt x="786" y="1452"/>
                    <a:pt x="1156" y="856"/>
                    <a:pt x="1548" y="261"/>
                  </a:cubicBezTo>
                  <a:cubicBezTo>
                    <a:pt x="1632" y="128"/>
                    <a:pt x="1512" y="1"/>
                    <a:pt x="1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1880;p56"/>
            <p:cNvSpPr/>
            <p:nvPr/>
          </p:nvSpPr>
          <p:spPr>
            <a:xfrm>
              <a:off x="1249550" y="3821650"/>
              <a:ext cx="41100" cy="46325"/>
            </a:xfrm>
            <a:custGeom>
              <a:avLst/>
              <a:gdLst/>
              <a:ahLst/>
              <a:cxnLst/>
              <a:rect l="l" t="t" r="r" b="b"/>
              <a:pathLst>
                <a:path w="1644" h="1853" extrusionOk="0">
                  <a:moveTo>
                    <a:pt x="310" y="1"/>
                  </a:moveTo>
                  <a:cubicBezTo>
                    <a:pt x="221" y="1"/>
                    <a:pt x="131" y="57"/>
                    <a:pt x="131" y="170"/>
                  </a:cubicBezTo>
                  <a:lnTo>
                    <a:pt x="131" y="647"/>
                  </a:lnTo>
                  <a:cubicBezTo>
                    <a:pt x="60" y="659"/>
                    <a:pt x="0" y="730"/>
                    <a:pt x="0" y="813"/>
                  </a:cubicBezTo>
                  <a:cubicBezTo>
                    <a:pt x="0" y="897"/>
                    <a:pt x="60" y="956"/>
                    <a:pt x="131" y="968"/>
                  </a:cubicBezTo>
                  <a:lnTo>
                    <a:pt x="131" y="1682"/>
                  </a:lnTo>
                  <a:cubicBezTo>
                    <a:pt x="131" y="1796"/>
                    <a:pt x="221" y="1852"/>
                    <a:pt x="310" y="1852"/>
                  </a:cubicBezTo>
                  <a:cubicBezTo>
                    <a:pt x="399" y="1852"/>
                    <a:pt x="489" y="1796"/>
                    <a:pt x="489" y="1682"/>
                  </a:cubicBezTo>
                  <a:lnTo>
                    <a:pt x="489" y="1004"/>
                  </a:lnTo>
                  <a:cubicBezTo>
                    <a:pt x="691" y="1016"/>
                    <a:pt x="882" y="1028"/>
                    <a:pt x="1096" y="1051"/>
                  </a:cubicBezTo>
                  <a:lnTo>
                    <a:pt x="1096" y="1563"/>
                  </a:lnTo>
                  <a:cubicBezTo>
                    <a:pt x="1096" y="1677"/>
                    <a:pt x="1185" y="1733"/>
                    <a:pt x="1274" y="1733"/>
                  </a:cubicBezTo>
                  <a:cubicBezTo>
                    <a:pt x="1364" y="1733"/>
                    <a:pt x="1453" y="1677"/>
                    <a:pt x="1453" y="1563"/>
                  </a:cubicBezTo>
                  <a:lnTo>
                    <a:pt x="1453" y="1063"/>
                  </a:lnTo>
                  <a:lnTo>
                    <a:pt x="1465" y="1063"/>
                  </a:lnTo>
                  <a:cubicBezTo>
                    <a:pt x="1560" y="1063"/>
                    <a:pt x="1644" y="968"/>
                    <a:pt x="1644" y="885"/>
                  </a:cubicBezTo>
                  <a:cubicBezTo>
                    <a:pt x="1644" y="790"/>
                    <a:pt x="1560" y="718"/>
                    <a:pt x="1465" y="718"/>
                  </a:cubicBezTo>
                  <a:lnTo>
                    <a:pt x="1453" y="718"/>
                  </a:lnTo>
                  <a:lnTo>
                    <a:pt x="1453" y="170"/>
                  </a:lnTo>
                  <a:cubicBezTo>
                    <a:pt x="1453" y="57"/>
                    <a:pt x="1364" y="1"/>
                    <a:pt x="1274" y="1"/>
                  </a:cubicBezTo>
                  <a:cubicBezTo>
                    <a:pt x="1185" y="1"/>
                    <a:pt x="1096" y="57"/>
                    <a:pt x="1096" y="170"/>
                  </a:cubicBezTo>
                  <a:lnTo>
                    <a:pt x="1096" y="706"/>
                  </a:lnTo>
                  <a:cubicBezTo>
                    <a:pt x="893" y="694"/>
                    <a:pt x="691" y="670"/>
                    <a:pt x="489" y="659"/>
                  </a:cubicBezTo>
                  <a:lnTo>
                    <a:pt x="489" y="170"/>
                  </a:lnTo>
                  <a:cubicBezTo>
                    <a:pt x="489" y="57"/>
                    <a:pt x="399" y="1"/>
                    <a:pt x="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1881;p56"/>
            <p:cNvSpPr/>
            <p:nvPr/>
          </p:nvSpPr>
          <p:spPr>
            <a:xfrm>
              <a:off x="632500" y="3731725"/>
              <a:ext cx="41700" cy="57025"/>
            </a:xfrm>
            <a:custGeom>
              <a:avLst/>
              <a:gdLst/>
              <a:ahLst/>
              <a:cxnLst/>
              <a:rect l="l" t="t" r="r" b="b"/>
              <a:pathLst>
                <a:path w="1668" h="2281" extrusionOk="0">
                  <a:moveTo>
                    <a:pt x="437" y="0"/>
                  </a:moveTo>
                  <a:cubicBezTo>
                    <a:pt x="407" y="0"/>
                    <a:pt x="376" y="9"/>
                    <a:pt x="346" y="29"/>
                  </a:cubicBezTo>
                  <a:cubicBezTo>
                    <a:pt x="167" y="136"/>
                    <a:pt x="48" y="315"/>
                    <a:pt x="13" y="517"/>
                  </a:cubicBezTo>
                  <a:cubicBezTo>
                    <a:pt x="1" y="612"/>
                    <a:pt x="48" y="719"/>
                    <a:pt x="132" y="743"/>
                  </a:cubicBezTo>
                  <a:cubicBezTo>
                    <a:pt x="151" y="750"/>
                    <a:pt x="171" y="754"/>
                    <a:pt x="191" y="754"/>
                  </a:cubicBezTo>
                  <a:cubicBezTo>
                    <a:pt x="270" y="754"/>
                    <a:pt x="348" y="700"/>
                    <a:pt x="358" y="624"/>
                  </a:cubicBezTo>
                  <a:cubicBezTo>
                    <a:pt x="358" y="612"/>
                    <a:pt x="370" y="600"/>
                    <a:pt x="370" y="565"/>
                  </a:cubicBezTo>
                  <a:cubicBezTo>
                    <a:pt x="513" y="1053"/>
                    <a:pt x="537" y="1565"/>
                    <a:pt x="441" y="2053"/>
                  </a:cubicBezTo>
                  <a:cubicBezTo>
                    <a:pt x="419" y="2177"/>
                    <a:pt x="514" y="2280"/>
                    <a:pt x="646" y="2280"/>
                  </a:cubicBezTo>
                  <a:cubicBezTo>
                    <a:pt x="653" y="2280"/>
                    <a:pt x="660" y="2280"/>
                    <a:pt x="668" y="2279"/>
                  </a:cubicBezTo>
                  <a:cubicBezTo>
                    <a:pt x="953" y="2232"/>
                    <a:pt x="1239" y="2172"/>
                    <a:pt x="1525" y="2124"/>
                  </a:cubicBezTo>
                  <a:cubicBezTo>
                    <a:pt x="1608" y="2112"/>
                    <a:pt x="1668" y="1993"/>
                    <a:pt x="1644" y="1910"/>
                  </a:cubicBezTo>
                  <a:cubicBezTo>
                    <a:pt x="1616" y="1827"/>
                    <a:pt x="1559" y="1779"/>
                    <a:pt x="1485" y="1779"/>
                  </a:cubicBezTo>
                  <a:cubicBezTo>
                    <a:pt x="1464" y="1779"/>
                    <a:pt x="1441" y="1783"/>
                    <a:pt x="1418" y="1791"/>
                  </a:cubicBezTo>
                  <a:cubicBezTo>
                    <a:pt x="1227" y="1815"/>
                    <a:pt x="1025" y="1862"/>
                    <a:pt x="822" y="1886"/>
                  </a:cubicBezTo>
                  <a:cubicBezTo>
                    <a:pt x="882" y="1291"/>
                    <a:pt x="822" y="696"/>
                    <a:pt x="608" y="136"/>
                  </a:cubicBezTo>
                  <a:cubicBezTo>
                    <a:pt x="582" y="59"/>
                    <a:pt x="513" y="0"/>
                    <a:pt x="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1882;p56"/>
            <p:cNvSpPr/>
            <p:nvPr/>
          </p:nvSpPr>
          <p:spPr>
            <a:xfrm>
              <a:off x="915275" y="3453600"/>
              <a:ext cx="34250" cy="39475"/>
            </a:xfrm>
            <a:custGeom>
              <a:avLst/>
              <a:gdLst/>
              <a:ahLst/>
              <a:cxnLst/>
              <a:rect l="l" t="t" r="r" b="b"/>
              <a:pathLst>
                <a:path w="1370" h="1579" extrusionOk="0">
                  <a:moveTo>
                    <a:pt x="649" y="1"/>
                  </a:moveTo>
                  <a:cubicBezTo>
                    <a:pt x="288" y="1"/>
                    <a:pt x="1" y="367"/>
                    <a:pt x="1" y="724"/>
                  </a:cubicBezTo>
                  <a:cubicBezTo>
                    <a:pt x="1" y="1105"/>
                    <a:pt x="298" y="1426"/>
                    <a:pt x="656" y="1546"/>
                  </a:cubicBezTo>
                  <a:cubicBezTo>
                    <a:pt x="736" y="1568"/>
                    <a:pt x="816" y="1579"/>
                    <a:pt x="893" y="1579"/>
                  </a:cubicBezTo>
                  <a:cubicBezTo>
                    <a:pt x="1021" y="1579"/>
                    <a:pt x="1144" y="1550"/>
                    <a:pt x="1263" y="1498"/>
                  </a:cubicBezTo>
                  <a:cubicBezTo>
                    <a:pt x="1358" y="1450"/>
                    <a:pt x="1370" y="1331"/>
                    <a:pt x="1322" y="1260"/>
                  </a:cubicBezTo>
                  <a:cubicBezTo>
                    <a:pt x="1285" y="1200"/>
                    <a:pt x="1238" y="1173"/>
                    <a:pt x="1185" y="1173"/>
                  </a:cubicBezTo>
                  <a:cubicBezTo>
                    <a:pt x="1155" y="1173"/>
                    <a:pt x="1124" y="1181"/>
                    <a:pt x="1091" y="1197"/>
                  </a:cubicBezTo>
                  <a:lnTo>
                    <a:pt x="1091" y="1197"/>
                  </a:lnTo>
                  <a:cubicBezTo>
                    <a:pt x="1084" y="1199"/>
                    <a:pt x="1077" y="1200"/>
                    <a:pt x="1072" y="1200"/>
                  </a:cubicBezTo>
                  <a:cubicBezTo>
                    <a:pt x="1060" y="1200"/>
                    <a:pt x="1048" y="1212"/>
                    <a:pt x="1025" y="1212"/>
                  </a:cubicBezTo>
                  <a:cubicBezTo>
                    <a:pt x="1014" y="1212"/>
                    <a:pt x="1003" y="1212"/>
                    <a:pt x="984" y="1221"/>
                  </a:cubicBezTo>
                  <a:lnTo>
                    <a:pt x="984" y="1221"/>
                  </a:lnTo>
                  <a:cubicBezTo>
                    <a:pt x="978" y="1222"/>
                    <a:pt x="970" y="1224"/>
                    <a:pt x="965" y="1224"/>
                  </a:cubicBezTo>
                  <a:lnTo>
                    <a:pt x="870" y="1224"/>
                  </a:lnTo>
                  <a:cubicBezTo>
                    <a:pt x="846" y="1224"/>
                    <a:pt x="834" y="1224"/>
                    <a:pt x="822" y="1212"/>
                  </a:cubicBezTo>
                  <a:cubicBezTo>
                    <a:pt x="787" y="1212"/>
                    <a:pt x="763" y="1200"/>
                    <a:pt x="727" y="1188"/>
                  </a:cubicBezTo>
                  <a:cubicBezTo>
                    <a:pt x="715" y="1165"/>
                    <a:pt x="703" y="1165"/>
                    <a:pt x="679" y="1153"/>
                  </a:cubicBezTo>
                  <a:cubicBezTo>
                    <a:pt x="656" y="1141"/>
                    <a:pt x="620" y="1129"/>
                    <a:pt x="608" y="1105"/>
                  </a:cubicBezTo>
                  <a:cubicBezTo>
                    <a:pt x="608" y="1105"/>
                    <a:pt x="596" y="1105"/>
                    <a:pt x="596" y="1093"/>
                  </a:cubicBezTo>
                  <a:cubicBezTo>
                    <a:pt x="584" y="1081"/>
                    <a:pt x="572" y="1081"/>
                    <a:pt x="548" y="1069"/>
                  </a:cubicBezTo>
                  <a:cubicBezTo>
                    <a:pt x="525" y="1045"/>
                    <a:pt x="501" y="1022"/>
                    <a:pt x="489" y="986"/>
                  </a:cubicBezTo>
                  <a:lnTo>
                    <a:pt x="477" y="974"/>
                  </a:lnTo>
                  <a:cubicBezTo>
                    <a:pt x="465" y="962"/>
                    <a:pt x="465" y="938"/>
                    <a:pt x="441" y="926"/>
                  </a:cubicBezTo>
                  <a:cubicBezTo>
                    <a:pt x="429" y="915"/>
                    <a:pt x="429" y="903"/>
                    <a:pt x="417" y="891"/>
                  </a:cubicBezTo>
                  <a:cubicBezTo>
                    <a:pt x="406" y="855"/>
                    <a:pt x="406" y="831"/>
                    <a:pt x="394" y="784"/>
                  </a:cubicBezTo>
                  <a:lnTo>
                    <a:pt x="394" y="772"/>
                  </a:lnTo>
                  <a:lnTo>
                    <a:pt x="394" y="748"/>
                  </a:lnTo>
                  <a:lnTo>
                    <a:pt x="394" y="712"/>
                  </a:lnTo>
                  <a:lnTo>
                    <a:pt x="394" y="676"/>
                  </a:lnTo>
                  <a:cubicBezTo>
                    <a:pt x="394" y="664"/>
                    <a:pt x="394" y="641"/>
                    <a:pt x="406" y="617"/>
                  </a:cubicBezTo>
                  <a:cubicBezTo>
                    <a:pt x="394" y="617"/>
                    <a:pt x="394" y="605"/>
                    <a:pt x="394" y="569"/>
                  </a:cubicBezTo>
                  <a:lnTo>
                    <a:pt x="394" y="557"/>
                  </a:lnTo>
                  <a:cubicBezTo>
                    <a:pt x="406" y="534"/>
                    <a:pt x="417" y="498"/>
                    <a:pt x="453" y="474"/>
                  </a:cubicBezTo>
                  <a:cubicBezTo>
                    <a:pt x="453" y="474"/>
                    <a:pt x="465" y="438"/>
                    <a:pt x="477" y="438"/>
                  </a:cubicBezTo>
                  <a:lnTo>
                    <a:pt x="525" y="391"/>
                  </a:lnTo>
                  <a:lnTo>
                    <a:pt x="537" y="379"/>
                  </a:lnTo>
                  <a:cubicBezTo>
                    <a:pt x="548" y="367"/>
                    <a:pt x="572" y="367"/>
                    <a:pt x="584" y="343"/>
                  </a:cubicBezTo>
                  <a:lnTo>
                    <a:pt x="667" y="343"/>
                  </a:lnTo>
                  <a:cubicBezTo>
                    <a:pt x="691" y="343"/>
                    <a:pt x="703" y="343"/>
                    <a:pt x="703" y="367"/>
                  </a:cubicBezTo>
                  <a:cubicBezTo>
                    <a:pt x="716" y="370"/>
                    <a:pt x="729" y="372"/>
                    <a:pt x="742" y="372"/>
                  </a:cubicBezTo>
                  <a:cubicBezTo>
                    <a:pt x="817" y="372"/>
                    <a:pt x="899" y="319"/>
                    <a:pt x="929" y="248"/>
                  </a:cubicBezTo>
                  <a:cubicBezTo>
                    <a:pt x="941" y="153"/>
                    <a:pt x="894" y="57"/>
                    <a:pt x="798" y="22"/>
                  </a:cubicBezTo>
                  <a:cubicBezTo>
                    <a:pt x="748" y="7"/>
                    <a:pt x="698" y="1"/>
                    <a:pt x="6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1883;p56"/>
            <p:cNvSpPr/>
            <p:nvPr/>
          </p:nvSpPr>
          <p:spPr>
            <a:xfrm>
              <a:off x="932850" y="34827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24"/>
                  </a:moveTo>
                  <a:lnTo>
                    <a:pt x="12" y="24"/>
                  </a:lnTo>
                  <a:cubicBezTo>
                    <a:pt x="0" y="1"/>
                    <a:pt x="0" y="1"/>
                    <a:pt x="12" y="24"/>
                  </a:cubicBezTo>
                  <a:cubicBezTo>
                    <a:pt x="12" y="1"/>
                    <a:pt x="12" y="24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1884;p56"/>
            <p:cNvSpPr/>
            <p:nvPr/>
          </p:nvSpPr>
          <p:spPr>
            <a:xfrm>
              <a:off x="1113550" y="3588225"/>
              <a:ext cx="47625" cy="65600"/>
            </a:xfrm>
            <a:custGeom>
              <a:avLst/>
              <a:gdLst/>
              <a:ahLst/>
              <a:cxnLst/>
              <a:rect l="l" t="t" r="r" b="b"/>
              <a:pathLst>
                <a:path w="1905" h="2624" extrusionOk="0">
                  <a:moveTo>
                    <a:pt x="244" y="1"/>
                  </a:moveTo>
                  <a:cubicBezTo>
                    <a:pt x="122" y="1"/>
                    <a:pt x="1" y="129"/>
                    <a:pt x="83" y="268"/>
                  </a:cubicBezTo>
                  <a:lnTo>
                    <a:pt x="1511" y="2542"/>
                  </a:lnTo>
                  <a:cubicBezTo>
                    <a:pt x="1547" y="2600"/>
                    <a:pt x="1601" y="2624"/>
                    <a:pt x="1654" y="2624"/>
                  </a:cubicBezTo>
                  <a:cubicBezTo>
                    <a:pt x="1778" y="2624"/>
                    <a:pt x="1904" y="2497"/>
                    <a:pt x="1821" y="2364"/>
                  </a:cubicBezTo>
                  <a:lnTo>
                    <a:pt x="392" y="90"/>
                  </a:lnTo>
                  <a:cubicBezTo>
                    <a:pt x="355" y="27"/>
                    <a:pt x="300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1885;p56"/>
            <p:cNvSpPr/>
            <p:nvPr/>
          </p:nvSpPr>
          <p:spPr>
            <a:xfrm>
              <a:off x="1007250" y="3284450"/>
              <a:ext cx="78600" cy="8975"/>
            </a:xfrm>
            <a:custGeom>
              <a:avLst/>
              <a:gdLst/>
              <a:ahLst/>
              <a:cxnLst/>
              <a:rect l="l" t="t" r="r" b="b"/>
              <a:pathLst>
                <a:path w="3144" h="359" extrusionOk="0">
                  <a:moveTo>
                    <a:pt x="227" y="1"/>
                  </a:moveTo>
                  <a:cubicBezTo>
                    <a:pt x="1" y="1"/>
                    <a:pt x="1" y="358"/>
                    <a:pt x="227" y="358"/>
                  </a:cubicBezTo>
                  <a:lnTo>
                    <a:pt x="2906" y="358"/>
                  </a:lnTo>
                  <a:cubicBezTo>
                    <a:pt x="3144" y="358"/>
                    <a:pt x="3144" y="1"/>
                    <a:pt x="29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1886;p56"/>
            <p:cNvSpPr/>
            <p:nvPr/>
          </p:nvSpPr>
          <p:spPr>
            <a:xfrm>
              <a:off x="1229300" y="3263175"/>
              <a:ext cx="8950" cy="128550"/>
            </a:xfrm>
            <a:custGeom>
              <a:avLst/>
              <a:gdLst/>
              <a:ahLst/>
              <a:cxnLst/>
              <a:rect l="l" t="t" r="r" b="b"/>
              <a:pathLst>
                <a:path w="358" h="5142" extrusionOk="0">
                  <a:moveTo>
                    <a:pt x="179" y="1"/>
                  </a:moveTo>
                  <a:cubicBezTo>
                    <a:pt x="90" y="1"/>
                    <a:pt x="1" y="54"/>
                    <a:pt x="1" y="161"/>
                  </a:cubicBezTo>
                  <a:lnTo>
                    <a:pt x="1" y="4793"/>
                  </a:lnTo>
                  <a:lnTo>
                    <a:pt x="1" y="4972"/>
                  </a:lnTo>
                  <a:cubicBezTo>
                    <a:pt x="1" y="5085"/>
                    <a:pt x="90" y="5141"/>
                    <a:pt x="179" y="5141"/>
                  </a:cubicBezTo>
                  <a:cubicBezTo>
                    <a:pt x="269" y="5141"/>
                    <a:pt x="358" y="5085"/>
                    <a:pt x="358" y="4972"/>
                  </a:cubicBezTo>
                  <a:lnTo>
                    <a:pt x="358" y="4793"/>
                  </a:lnTo>
                  <a:lnTo>
                    <a:pt x="358" y="161"/>
                  </a:lnTo>
                  <a:cubicBezTo>
                    <a:pt x="358" y="54"/>
                    <a:pt x="269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1887;p56"/>
            <p:cNvSpPr/>
            <p:nvPr/>
          </p:nvSpPr>
          <p:spPr>
            <a:xfrm>
              <a:off x="1251925" y="3266225"/>
              <a:ext cx="8950" cy="125875"/>
            </a:xfrm>
            <a:custGeom>
              <a:avLst/>
              <a:gdLst/>
              <a:ahLst/>
              <a:cxnLst/>
              <a:rect l="l" t="t" r="r" b="b"/>
              <a:pathLst>
                <a:path w="358" h="5035" extrusionOk="0">
                  <a:moveTo>
                    <a:pt x="179" y="1"/>
                  </a:moveTo>
                  <a:cubicBezTo>
                    <a:pt x="90" y="1"/>
                    <a:pt x="1" y="57"/>
                    <a:pt x="1" y="170"/>
                  </a:cubicBezTo>
                  <a:lnTo>
                    <a:pt x="1" y="4873"/>
                  </a:lnTo>
                  <a:cubicBezTo>
                    <a:pt x="1" y="4981"/>
                    <a:pt x="90" y="5034"/>
                    <a:pt x="179" y="5034"/>
                  </a:cubicBezTo>
                  <a:cubicBezTo>
                    <a:pt x="269" y="5034"/>
                    <a:pt x="358" y="4981"/>
                    <a:pt x="358" y="4873"/>
                  </a:cubicBezTo>
                  <a:lnTo>
                    <a:pt x="358" y="170"/>
                  </a:lnTo>
                  <a:cubicBezTo>
                    <a:pt x="358" y="57"/>
                    <a:pt x="269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1888;p56"/>
            <p:cNvSpPr/>
            <p:nvPr/>
          </p:nvSpPr>
          <p:spPr>
            <a:xfrm>
              <a:off x="1199850" y="3132400"/>
              <a:ext cx="57600" cy="80425"/>
            </a:xfrm>
            <a:custGeom>
              <a:avLst/>
              <a:gdLst/>
              <a:ahLst/>
              <a:cxnLst/>
              <a:rect l="l" t="t" r="r" b="b"/>
              <a:pathLst>
                <a:path w="2304" h="3217" extrusionOk="0">
                  <a:moveTo>
                    <a:pt x="1685" y="1"/>
                  </a:moveTo>
                  <a:cubicBezTo>
                    <a:pt x="1581" y="1"/>
                    <a:pt x="1472" y="89"/>
                    <a:pt x="1500" y="225"/>
                  </a:cubicBezTo>
                  <a:cubicBezTo>
                    <a:pt x="1619" y="678"/>
                    <a:pt x="1727" y="1142"/>
                    <a:pt x="1798" y="1618"/>
                  </a:cubicBezTo>
                  <a:cubicBezTo>
                    <a:pt x="1584" y="1594"/>
                    <a:pt x="1346" y="1571"/>
                    <a:pt x="1119" y="1547"/>
                  </a:cubicBezTo>
                  <a:cubicBezTo>
                    <a:pt x="1072" y="1118"/>
                    <a:pt x="1012" y="678"/>
                    <a:pt x="965" y="237"/>
                  </a:cubicBezTo>
                  <a:cubicBezTo>
                    <a:pt x="953" y="142"/>
                    <a:pt x="893" y="58"/>
                    <a:pt x="786" y="58"/>
                  </a:cubicBezTo>
                  <a:cubicBezTo>
                    <a:pt x="703" y="58"/>
                    <a:pt x="595" y="142"/>
                    <a:pt x="607" y="237"/>
                  </a:cubicBezTo>
                  <a:cubicBezTo>
                    <a:pt x="655" y="654"/>
                    <a:pt x="714" y="1082"/>
                    <a:pt x="762" y="1499"/>
                  </a:cubicBezTo>
                  <a:cubicBezTo>
                    <a:pt x="572" y="1487"/>
                    <a:pt x="369" y="1451"/>
                    <a:pt x="179" y="1440"/>
                  </a:cubicBezTo>
                  <a:cubicBezTo>
                    <a:pt x="174" y="1439"/>
                    <a:pt x="170" y="1439"/>
                    <a:pt x="166" y="1439"/>
                  </a:cubicBezTo>
                  <a:cubicBezTo>
                    <a:pt x="86" y="1439"/>
                    <a:pt x="0" y="1539"/>
                    <a:pt x="0" y="1618"/>
                  </a:cubicBezTo>
                  <a:cubicBezTo>
                    <a:pt x="0" y="1725"/>
                    <a:pt x="83" y="1785"/>
                    <a:pt x="179" y="1797"/>
                  </a:cubicBezTo>
                  <a:cubicBezTo>
                    <a:pt x="393" y="1809"/>
                    <a:pt x="595" y="1844"/>
                    <a:pt x="810" y="1856"/>
                  </a:cubicBezTo>
                  <a:cubicBezTo>
                    <a:pt x="857" y="2213"/>
                    <a:pt x="881" y="2559"/>
                    <a:pt x="929" y="2916"/>
                  </a:cubicBezTo>
                  <a:cubicBezTo>
                    <a:pt x="941" y="2999"/>
                    <a:pt x="1000" y="3095"/>
                    <a:pt x="1107" y="3095"/>
                  </a:cubicBezTo>
                  <a:cubicBezTo>
                    <a:pt x="1191" y="3095"/>
                    <a:pt x="1298" y="2999"/>
                    <a:pt x="1286" y="2916"/>
                  </a:cubicBezTo>
                  <a:cubicBezTo>
                    <a:pt x="1238" y="2571"/>
                    <a:pt x="1203" y="2249"/>
                    <a:pt x="1167" y="1904"/>
                  </a:cubicBezTo>
                  <a:lnTo>
                    <a:pt x="1167" y="1904"/>
                  </a:lnTo>
                  <a:cubicBezTo>
                    <a:pt x="1381" y="1928"/>
                    <a:pt x="1619" y="1952"/>
                    <a:pt x="1846" y="1975"/>
                  </a:cubicBezTo>
                  <a:cubicBezTo>
                    <a:pt x="1893" y="2333"/>
                    <a:pt x="1917" y="2690"/>
                    <a:pt x="1941" y="3047"/>
                  </a:cubicBezTo>
                  <a:cubicBezTo>
                    <a:pt x="1947" y="3160"/>
                    <a:pt x="2039" y="3217"/>
                    <a:pt x="2128" y="3217"/>
                  </a:cubicBezTo>
                  <a:cubicBezTo>
                    <a:pt x="2218" y="3217"/>
                    <a:pt x="2304" y="3160"/>
                    <a:pt x="2298" y="3047"/>
                  </a:cubicBezTo>
                  <a:cubicBezTo>
                    <a:pt x="2250" y="2071"/>
                    <a:pt x="2096" y="1082"/>
                    <a:pt x="1846" y="130"/>
                  </a:cubicBezTo>
                  <a:cubicBezTo>
                    <a:pt x="1822" y="40"/>
                    <a:pt x="1754" y="1"/>
                    <a:pt x="16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1889;p56"/>
            <p:cNvSpPr/>
            <p:nvPr/>
          </p:nvSpPr>
          <p:spPr>
            <a:xfrm>
              <a:off x="1218600" y="3428025"/>
              <a:ext cx="43175" cy="99400"/>
            </a:xfrm>
            <a:custGeom>
              <a:avLst/>
              <a:gdLst/>
              <a:ahLst/>
              <a:cxnLst/>
              <a:rect l="l" t="t" r="r" b="b"/>
              <a:pathLst>
                <a:path w="1727" h="3976" extrusionOk="0">
                  <a:moveTo>
                    <a:pt x="673" y="0"/>
                  </a:moveTo>
                  <a:cubicBezTo>
                    <a:pt x="571" y="0"/>
                    <a:pt x="467" y="26"/>
                    <a:pt x="369" y="80"/>
                  </a:cubicBezTo>
                  <a:cubicBezTo>
                    <a:pt x="186" y="172"/>
                    <a:pt x="290" y="412"/>
                    <a:pt x="459" y="412"/>
                  </a:cubicBezTo>
                  <a:cubicBezTo>
                    <a:pt x="487" y="412"/>
                    <a:pt x="517" y="405"/>
                    <a:pt x="548" y="390"/>
                  </a:cubicBezTo>
                  <a:cubicBezTo>
                    <a:pt x="592" y="368"/>
                    <a:pt x="634" y="358"/>
                    <a:pt x="673" y="358"/>
                  </a:cubicBezTo>
                  <a:cubicBezTo>
                    <a:pt x="888" y="358"/>
                    <a:pt x="1026" y="651"/>
                    <a:pt x="1036" y="842"/>
                  </a:cubicBezTo>
                  <a:cubicBezTo>
                    <a:pt x="1072" y="1140"/>
                    <a:pt x="1012" y="1461"/>
                    <a:pt x="917" y="1747"/>
                  </a:cubicBezTo>
                  <a:cubicBezTo>
                    <a:pt x="786" y="2354"/>
                    <a:pt x="441" y="2890"/>
                    <a:pt x="72" y="3378"/>
                  </a:cubicBezTo>
                  <a:cubicBezTo>
                    <a:pt x="0" y="3485"/>
                    <a:pt x="84" y="3604"/>
                    <a:pt x="179" y="3652"/>
                  </a:cubicBezTo>
                  <a:cubicBezTo>
                    <a:pt x="607" y="3831"/>
                    <a:pt x="1048" y="3938"/>
                    <a:pt x="1500" y="3973"/>
                  </a:cubicBezTo>
                  <a:cubicBezTo>
                    <a:pt x="1511" y="3975"/>
                    <a:pt x="1521" y="3976"/>
                    <a:pt x="1531" y="3976"/>
                  </a:cubicBezTo>
                  <a:cubicBezTo>
                    <a:pt x="1726" y="3976"/>
                    <a:pt x="1716" y="3650"/>
                    <a:pt x="1500" y="3616"/>
                  </a:cubicBezTo>
                  <a:cubicBezTo>
                    <a:pt x="1155" y="3581"/>
                    <a:pt x="810" y="3497"/>
                    <a:pt x="488" y="3378"/>
                  </a:cubicBezTo>
                  <a:cubicBezTo>
                    <a:pt x="905" y="2771"/>
                    <a:pt x="1274" y="2104"/>
                    <a:pt x="1381" y="1354"/>
                  </a:cubicBezTo>
                  <a:cubicBezTo>
                    <a:pt x="1429" y="997"/>
                    <a:pt x="1441" y="580"/>
                    <a:pt x="1215" y="283"/>
                  </a:cubicBezTo>
                  <a:cubicBezTo>
                    <a:pt x="1087" y="106"/>
                    <a:pt x="883" y="0"/>
                    <a:pt x="6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890;p56"/>
            <p:cNvSpPr/>
            <p:nvPr/>
          </p:nvSpPr>
          <p:spPr>
            <a:xfrm>
              <a:off x="734775" y="3540075"/>
              <a:ext cx="40325" cy="84475"/>
            </a:xfrm>
            <a:custGeom>
              <a:avLst/>
              <a:gdLst/>
              <a:ahLst/>
              <a:cxnLst/>
              <a:rect l="l" t="t" r="r" b="b"/>
              <a:pathLst>
                <a:path w="1613" h="3379" extrusionOk="0">
                  <a:moveTo>
                    <a:pt x="931" y="0"/>
                  </a:moveTo>
                  <a:cubicBezTo>
                    <a:pt x="872" y="0"/>
                    <a:pt x="820" y="38"/>
                    <a:pt x="779" y="87"/>
                  </a:cubicBezTo>
                  <a:cubicBezTo>
                    <a:pt x="660" y="253"/>
                    <a:pt x="434" y="325"/>
                    <a:pt x="279" y="468"/>
                  </a:cubicBezTo>
                  <a:cubicBezTo>
                    <a:pt x="137" y="599"/>
                    <a:pt x="29" y="777"/>
                    <a:pt x="65" y="980"/>
                  </a:cubicBezTo>
                  <a:cubicBezTo>
                    <a:pt x="89" y="1182"/>
                    <a:pt x="220" y="1325"/>
                    <a:pt x="339" y="1480"/>
                  </a:cubicBezTo>
                  <a:cubicBezTo>
                    <a:pt x="482" y="1623"/>
                    <a:pt x="613" y="1777"/>
                    <a:pt x="732" y="1920"/>
                  </a:cubicBezTo>
                  <a:cubicBezTo>
                    <a:pt x="851" y="2075"/>
                    <a:pt x="970" y="2218"/>
                    <a:pt x="1077" y="2397"/>
                  </a:cubicBezTo>
                  <a:cubicBezTo>
                    <a:pt x="1137" y="2516"/>
                    <a:pt x="1280" y="2789"/>
                    <a:pt x="1196" y="2920"/>
                  </a:cubicBezTo>
                  <a:cubicBezTo>
                    <a:pt x="1154" y="2997"/>
                    <a:pt x="1046" y="3025"/>
                    <a:pt x="940" y="3025"/>
                  </a:cubicBezTo>
                  <a:cubicBezTo>
                    <a:pt x="866" y="3025"/>
                    <a:pt x="793" y="3012"/>
                    <a:pt x="744" y="2992"/>
                  </a:cubicBezTo>
                  <a:cubicBezTo>
                    <a:pt x="589" y="2944"/>
                    <a:pt x="446" y="2825"/>
                    <a:pt x="375" y="2670"/>
                  </a:cubicBezTo>
                  <a:cubicBezTo>
                    <a:pt x="348" y="2602"/>
                    <a:pt x="297" y="2574"/>
                    <a:pt x="243" y="2574"/>
                  </a:cubicBezTo>
                  <a:cubicBezTo>
                    <a:pt x="129" y="2574"/>
                    <a:pt x="0" y="2703"/>
                    <a:pt x="65" y="2849"/>
                  </a:cubicBezTo>
                  <a:cubicBezTo>
                    <a:pt x="208" y="3166"/>
                    <a:pt x="554" y="3378"/>
                    <a:pt x="906" y="3378"/>
                  </a:cubicBezTo>
                  <a:cubicBezTo>
                    <a:pt x="963" y="3378"/>
                    <a:pt x="1020" y="3373"/>
                    <a:pt x="1077" y="3361"/>
                  </a:cubicBezTo>
                  <a:cubicBezTo>
                    <a:pt x="1280" y="3325"/>
                    <a:pt x="1494" y="3206"/>
                    <a:pt x="1553" y="2992"/>
                  </a:cubicBezTo>
                  <a:cubicBezTo>
                    <a:pt x="1613" y="2789"/>
                    <a:pt x="1518" y="2528"/>
                    <a:pt x="1434" y="2349"/>
                  </a:cubicBezTo>
                  <a:cubicBezTo>
                    <a:pt x="1256" y="1932"/>
                    <a:pt x="910" y="1611"/>
                    <a:pt x="613" y="1265"/>
                  </a:cubicBezTo>
                  <a:cubicBezTo>
                    <a:pt x="541" y="1194"/>
                    <a:pt x="434" y="1087"/>
                    <a:pt x="398" y="980"/>
                  </a:cubicBezTo>
                  <a:cubicBezTo>
                    <a:pt x="375" y="884"/>
                    <a:pt x="434" y="801"/>
                    <a:pt x="506" y="730"/>
                  </a:cubicBezTo>
                  <a:cubicBezTo>
                    <a:pt x="684" y="551"/>
                    <a:pt x="922" y="480"/>
                    <a:pt x="1077" y="265"/>
                  </a:cubicBezTo>
                  <a:cubicBezTo>
                    <a:pt x="1137" y="194"/>
                    <a:pt x="1089" y="75"/>
                    <a:pt x="1018" y="27"/>
                  </a:cubicBezTo>
                  <a:cubicBezTo>
                    <a:pt x="987" y="8"/>
                    <a:pt x="958" y="0"/>
                    <a:pt x="9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1891;p56"/>
            <p:cNvSpPr/>
            <p:nvPr/>
          </p:nvSpPr>
          <p:spPr>
            <a:xfrm>
              <a:off x="795625" y="361027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0" y="0"/>
                    <a:pt x="0" y="5"/>
                    <a:pt x="0" y="5"/>
                  </a:cubicBezTo>
                  <a:lnTo>
                    <a:pt x="12" y="5"/>
                  </a:ln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1892;p56"/>
            <p:cNvSpPr/>
            <p:nvPr/>
          </p:nvSpPr>
          <p:spPr>
            <a:xfrm>
              <a:off x="782825" y="3584450"/>
              <a:ext cx="31575" cy="35325"/>
            </a:xfrm>
            <a:custGeom>
              <a:avLst/>
              <a:gdLst/>
              <a:ahLst/>
              <a:cxnLst/>
              <a:rect l="l" t="t" r="r" b="b"/>
              <a:pathLst>
                <a:path w="1263" h="1413" extrusionOk="0">
                  <a:moveTo>
                    <a:pt x="617" y="982"/>
                  </a:moveTo>
                  <a:cubicBezTo>
                    <a:pt x="614" y="982"/>
                    <a:pt x="608" y="985"/>
                    <a:pt x="608" y="991"/>
                  </a:cubicBezTo>
                  <a:cubicBezTo>
                    <a:pt x="620" y="985"/>
                    <a:pt x="620" y="982"/>
                    <a:pt x="617" y="982"/>
                  </a:cubicBezTo>
                  <a:close/>
                  <a:moveTo>
                    <a:pt x="548" y="395"/>
                  </a:moveTo>
                  <a:cubicBezTo>
                    <a:pt x="572" y="395"/>
                    <a:pt x="572" y="395"/>
                    <a:pt x="584" y="407"/>
                  </a:cubicBezTo>
                  <a:lnTo>
                    <a:pt x="596" y="407"/>
                  </a:lnTo>
                  <a:cubicBezTo>
                    <a:pt x="608" y="431"/>
                    <a:pt x="631" y="431"/>
                    <a:pt x="643" y="443"/>
                  </a:cubicBezTo>
                  <a:cubicBezTo>
                    <a:pt x="643" y="443"/>
                    <a:pt x="655" y="443"/>
                    <a:pt x="655" y="455"/>
                  </a:cubicBezTo>
                  <a:cubicBezTo>
                    <a:pt x="667" y="479"/>
                    <a:pt x="691" y="479"/>
                    <a:pt x="703" y="491"/>
                  </a:cubicBezTo>
                  <a:lnTo>
                    <a:pt x="715" y="503"/>
                  </a:lnTo>
                  <a:lnTo>
                    <a:pt x="727" y="538"/>
                  </a:lnTo>
                  <a:cubicBezTo>
                    <a:pt x="727" y="550"/>
                    <a:pt x="751" y="562"/>
                    <a:pt x="751" y="574"/>
                  </a:cubicBezTo>
                  <a:lnTo>
                    <a:pt x="751" y="610"/>
                  </a:lnTo>
                  <a:lnTo>
                    <a:pt x="751" y="622"/>
                  </a:lnTo>
                  <a:cubicBezTo>
                    <a:pt x="762" y="633"/>
                    <a:pt x="751" y="669"/>
                    <a:pt x="751" y="717"/>
                  </a:cubicBezTo>
                  <a:lnTo>
                    <a:pt x="751" y="753"/>
                  </a:lnTo>
                  <a:cubicBezTo>
                    <a:pt x="751" y="788"/>
                    <a:pt x="727" y="800"/>
                    <a:pt x="727" y="836"/>
                  </a:cubicBezTo>
                  <a:cubicBezTo>
                    <a:pt x="727" y="845"/>
                    <a:pt x="714" y="873"/>
                    <a:pt x="712" y="873"/>
                  </a:cubicBezTo>
                  <a:cubicBezTo>
                    <a:pt x="711" y="873"/>
                    <a:pt x="712" y="869"/>
                    <a:pt x="715" y="860"/>
                  </a:cubicBezTo>
                  <a:lnTo>
                    <a:pt x="715" y="860"/>
                  </a:lnTo>
                  <a:cubicBezTo>
                    <a:pt x="703" y="872"/>
                    <a:pt x="703" y="895"/>
                    <a:pt x="691" y="907"/>
                  </a:cubicBezTo>
                  <a:cubicBezTo>
                    <a:pt x="667" y="919"/>
                    <a:pt x="667" y="931"/>
                    <a:pt x="655" y="955"/>
                  </a:cubicBezTo>
                  <a:lnTo>
                    <a:pt x="631" y="979"/>
                  </a:lnTo>
                  <a:lnTo>
                    <a:pt x="596" y="1014"/>
                  </a:lnTo>
                  <a:lnTo>
                    <a:pt x="584" y="1026"/>
                  </a:lnTo>
                  <a:cubicBezTo>
                    <a:pt x="584" y="1026"/>
                    <a:pt x="572" y="1038"/>
                    <a:pt x="548" y="1038"/>
                  </a:cubicBezTo>
                  <a:cubicBezTo>
                    <a:pt x="536" y="1038"/>
                    <a:pt x="536" y="1038"/>
                    <a:pt x="524" y="1050"/>
                  </a:cubicBezTo>
                  <a:lnTo>
                    <a:pt x="465" y="1050"/>
                  </a:lnTo>
                  <a:lnTo>
                    <a:pt x="453" y="1038"/>
                  </a:lnTo>
                  <a:cubicBezTo>
                    <a:pt x="453" y="1026"/>
                    <a:pt x="429" y="1026"/>
                    <a:pt x="429" y="1014"/>
                  </a:cubicBezTo>
                  <a:lnTo>
                    <a:pt x="429" y="991"/>
                  </a:lnTo>
                  <a:lnTo>
                    <a:pt x="429" y="979"/>
                  </a:lnTo>
                  <a:cubicBezTo>
                    <a:pt x="417" y="931"/>
                    <a:pt x="405" y="895"/>
                    <a:pt x="405" y="848"/>
                  </a:cubicBezTo>
                  <a:lnTo>
                    <a:pt x="405" y="812"/>
                  </a:lnTo>
                  <a:lnTo>
                    <a:pt x="405" y="741"/>
                  </a:lnTo>
                  <a:lnTo>
                    <a:pt x="405" y="669"/>
                  </a:lnTo>
                  <a:lnTo>
                    <a:pt x="405" y="633"/>
                  </a:lnTo>
                  <a:lnTo>
                    <a:pt x="405" y="610"/>
                  </a:lnTo>
                  <a:lnTo>
                    <a:pt x="405" y="586"/>
                  </a:lnTo>
                  <a:cubicBezTo>
                    <a:pt x="405" y="574"/>
                    <a:pt x="405" y="562"/>
                    <a:pt x="417" y="550"/>
                  </a:cubicBezTo>
                  <a:cubicBezTo>
                    <a:pt x="417" y="514"/>
                    <a:pt x="429" y="491"/>
                    <a:pt x="429" y="467"/>
                  </a:cubicBezTo>
                  <a:cubicBezTo>
                    <a:pt x="429" y="455"/>
                    <a:pt x="453" y="431"/>
                    <a:pt x="465" y="407"/>
                  </a:cubicBezTo>
                  <a:cubicBezTo>
                    <a:pt x="477" y="407"/>
                    <a:pt x="477" y="395"/>
                    <a:pt x="489" y="395"/>
                  </a:cubicBezTo>
                  <a:close/>
                  <a:moveTo>
                    <a:pt x="542" y="1"/>
                  </a:moveTo>
                  <a:cubicBezTo>
                    <a:pt x="459" y="1"/>
                    <a:pt x="381" y="24"/>
                    <a:pt x="298" y="62"/>
                  </a:cubicBezTo>
                  <a:cubicBezTo>
                    <a:pt x="239" y="62"/>
                    <a:pt x="191" y="86"/>
                    <a:pt x="167" y="145"/>
                  </a:cubicBezTo>
                  <a:cubicBezTo>
                    <a:pt x="48" y="383"/>
                    <a:pt x="0" y="657"/>
                    <a:pt x="48" y="919"/>
                  </a:cubicBezTo>
                  <a:cubicBezTo>
                    <a:pt x="60" y="1038"/>
                    <a:pt x="108" y="1169"/>
                    <a:pt x="191" y="1276"/>
                  </a:cubicBezTo>
                  <a:cubicBezTo>
                    <a:pt x="252" y="1357"/>
                    <a:pt x="356" y="1413"/>
                    <a:pt x="451" y="1413"/>
                  </a:cubicBezTo>
                  <a:cubicBezTo>
                    <a:pt x="468" y="1413"/>
                    <a:pt x="485" y="1411"/>
                    <a:pt x="501" y="1407"/>
                  </a:cubicBezTo>
                  <a:cubicBezTo>
                    <a:pt x="1012" y="1384"/>
                    <a:pt x="1263" y="681"/>
                    <a:pt x="977" y="300"/>
                  </a:cubicBezTo>
                  <a:cubicBezTo>
                    <a:pt x="929" y="157"/>
                    <a:pt x="822" y="74"/>
                    <a:pt x="691" y="26"/>
                  </a:cubicBezTo>
                  <a:cubicBezTo>
                    <a:pt x="639" y="9"/>
                    <a:pt x="589" y="1"/>
                    <a:pt x="5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893;p56"/>
            <p:cNvSpPr/>
            <p:nvPr/>
          </p:nvSpPr>
          <p:spPr>
            <a:xfrm>
              <a:off x="997125" y="3115575"/>
              <a:ext cx="53025" cy="73100"/>
            </a:xfrm>
            <a:custGeom>
              <a:avLst/>
              <a:gdLst/>
              <a:ahLst/>
              <a:cxnLst/>
              <a:rect l="l" t="t" r="r" b="b"/>
              <a:pathLst>
                <a:path w="2121" h="2924" extrusionOk="0">
                  <a:moveTo>
                    <a:pt x="1148" y="365"/>
                  </a:moveTo>
                  <a:cubicBezTo>
                    <a:pt x="1182" y="365"/>
                    <a:pt x="1216" y="368"/>
                    <a:pt x="1251" y="374"/>
                  </a:cubicBezTo>
                  <a:cubicBezTo>
                    <a:pt x="1668" y="446"/>
                    <a:pt x="1763" y="970"/>
                    <a:pt x="1763" y="1315"/>
                  </a:cubicBezTo>
                  <a:cubicBezTo>
                    <a:pt x="1763" y="1696"/>
                    <a:pt x="1644" y="2148"/>
                    <a:pt x="1370" y="2446"/>
                  </a:cubicBezTo>
                  <a:cubicBezTo>
                    <a:pt x="1323" y="2505"/>
                    <a:pt x="1251" y="2565"/>
                    <a:pt x="1180" y="2565"/>
                  </a:cubicBezTo>
                  <a:cubicBezTo>
                    <a:pt x="1084" y="2565"/>
                    <a:pt x="977" y="2482"/>
                    <a:pt x="930" y="2422"/>
                  </a:cubicBezTo>
                  <a:cubicBezTo>
                    <a:pt x="787" y="2303"/>
                    <a:pt x="692" y="2160"/>
                    <a:pt x="596" y="1993"/>
                  </a:cubicBezTo>
                  <a:cubicBezTo>
                    <a:pt x="465" y="1732"/>
                    <a:pt x="418" y="1434"/>
                    <a:pt x="453" y="1136"/>
                  </a:cubicBezTo>
                  <a:cubicBezTo>
                    <a:pt x="489" y="1101"/>
                    <a:pt x="537" y="1053"/>
                    <a:pt x="537" y="993"/>
                  </a:cubicBezTo>
                  <a:cubicBezTo>
                    <a:pt x="569" y="669"/>
                    <a:pt x="817" y="365"/>
                    <a:pt x="1148" y="365"/>
                  </a:cubicBezTo>
                  <a:close/>
                  <a:moveTo>
                    <a:pt x="1147" y="1"/>
                  </a:moveTo>
                  <a:cubicBezTo>
                    <a:pt x="766" y="1"/>
                    <a:pt x="447" y="249"/>
                    <a:pt x="287" y="589"/>
                  </a:cubicBezTo>
                  <a:cubicBezTo>
                    <a:pt x="239" y="612"/>
                    <a:pt x="191" y="636"/>
                    <a:pt x="168" y="696"/>
                  </a:cubicBezTo>
                  <a:cubicBezTo>
                    <a:pt x="1" y="1172"/>
                    <a:pt x="60" y="1696"/>
                    <a:pt x="287" y="2160"/>
                  </a:cubicBezTo>
                  <a:cubicBezTo>
                    <a:pt x="437" y="2479"/>
                    <a:pt x="801" y="2923"/>
                    <a:pt x="1181" y="2923"/>
                  </a:cubicBezTo>
                  <a:cubicBezTo>
                    <a:pt x="1284" y="2923"/>
                    <a:pt x="1388" y="2891"/>
                    <a:pt x="1489" y="2815"/>
                  </a:cubicBezTo>
                  <a:cubicBezTo>
                    <a:pt x="1715" y="2660"/>
                    <a:pt x="1846" y="2398"/>
                    <a:pt x="1930" y="2160"/>
                  </a:cubicBezTo>
                  <a:cubicBezTo>
                    <a:pt x="2037" y="1898"/>
                    <a:pt x="2096" y="1624"/>
                    <a:pt x="2096" y="1339"/>
                  </a:cubicBezTo>
                  <a:cubicBezTo>
                    <a:pt x="2120" y="815"/>
                    <a:pt x="1942" y="184"/>
                    <a:pt x="1370" y="29"/>
                  </a:cubicBezTo>
                  <a:cubicBezTo>
                    <a:pt x="1294" y="10"/>
                    <a:pt x="1219" y="1"/>
                    <a:pt x="11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894;p56"/>
            <p:cNvSpPr/>
            <p:nvPr/>
          </p:nvSpPr>
          <p:spPr>
            <a:xfrm>
              <a:off x="1055175" y="3092275"/>
              <a:ext cx="37525" cy="45100"/>
            </a:xfrm>
            <a:custGeom>
              <a:avLst/>
              <a:gdLst/>
              <a:ahLst/>
              <a:cxnLst/>
              <a:rect l="l" t="t" r="r" b="b"/>
              <a:pathLst>
                <a:path w="1501" h="1804" extrusionOk="0">
                  <a:moveTo>
                    <a:pt x="591" y="0"/>
                  </a:moveTo>
                  <a:cubicBezTo>
                    <a:pt x="398" y="0"/>
                    <a:pt x="198" y="147"/>
                    <a:pt x="72" y="294"/>
                  </a:cubicBezTo>
                  <a:cubicBezTo>
                    <a:pt x="13" y="366"/>
                    <a:pt x="1" y="473"/>
                    <a:pt x="72" y="544"/>
                  </a:cubicBezTo>
                  <a:cubicBezTo>
                    <a:pt x="103" y="575"/>
                    <a:pt x="157" y="593"/>
                    <a:pt x="210" y="593"/>
                  </a:cubicBezTo>
                  <a:cubicBezTo>
                    <a:pt x="258" y="593"/>
                    <a:pt x="306" y="578"/>
                    <a:pt x="334" y="544"/>
                  </a:cubicBezTo>
                  <a:cubicBezTo>
                    <a:pt x="394" y="473"/>
                    <a:pt x="453" y="413"/>
                    <a:pt x="536" y="366"/>
                  </a:cubicBezTo>
                  <a:lnTo>
                    <a:pt x="560" y="354"/>
                  </a:lnTo>
                  <a:lnTo>
                    <a:pt x="596" y="354"/>
                  </a:lnTo>
                  <a:cubicBezTo>
                    <a:pt x="596" y="363"/>
                    <a:pt x="604" y="381"/>
                    <a:pt x="607" y="381"/>
                  </a:cubicBezTo>
                  <a:cubicBezTo>
                    <a:pt x="607" y="381"/>
                    <a:pt x="608" y="380"/>
                    <a:pt x="608" y="378"/>
                  </a:cubicBezTo>
                  <a:lnTo>
                    <a:pt x="608" y="437"/>
                  </a:lnTo>
                  <a:lnTo>
                    <a:pt x="608" y="616"/>
                  </a:lnTo>
                  <a:cubicBezTo>
                    <a:pt x="608" y="759"/>
                    <a:pt x="596" y="878"/>
                    <a:pt x="572" y="973"/>
                  </a:cubicBezTo>
                  <a:cubicBezTo>
                    <a:pt x="536" y="1092"/>
                    <a:pt x="513" y="1211"/>
                    <a:pt x="465" y="1330"/>
                  </a:cubicBezTo>
                  <a:cubicBezTo>
                    <a:pt x="417" y="1473"/>
                    <a:pt x="429" y="1628"/>
                    <a:pt x="572" y="1711"/>
                  </a:cubicBezTo>
                  <a:cubicBezTo>
                    <a:pt x="667" y="1771"/>
                    <a:pt x="822" y="1782"/>
                    <a:pt x="941" y="1794"/>
                  </a:cubicBezTo>
                  <a:cubicBezTo>
                    <a:pt x="1007" y="1800"/>
                    <a:pt x="1072" y="1803"/>
                    <a:pt x="1136" y="1803"/>
                  </a:cubicBezTo>
                  <a:cubicBezTo>
                    <a:pt x="1200" y="1803"/>
                    <a:pt x="1263" y="1800"/>
                    <a:pt x="1322" y="1794"/>
                  </a:cubicBezTo>
                  <a:cubicBezTo>
                    <a:pt x="1418" y="1782"/>
                    <a:pt x="1501" y="1723"/>
                    <a:pt x="1501" y="1616"/>
                  </a:cubicBezTo>
                  <a:cubicBezTo>
                    <a:pt x="1501" y="1526"/>
                    <a:pt x="1437" y="1436"/>
                    <a:pt x="1340" y="1436"/>
                  </a:cubicBezTo>
                  <a:cubicBezTo>
                    <a:pt x="1334" y="1436"/>
                    <a:pt x="1328" y="1437"/>
                    <a:pt x="1322" y="1437"/>
                  </a:cubicBezTo>
                  <a:cubicBezTo>
                    <a:pt x="1257" y="1443"/>
                    <a:pt x="1191" y="1446"/>
                    <a:pt x="1127" y="1446"/>
                  </a:cubicBezTo>
                  <a:cubicBezTo>
                    <a:pt x="1063" y="1446"/>
                    <a:pt x="1001" y="1443"/>
                    <a:pt x="941" y="1437"/>
                  </a:cubicBezTo>
                  <a:cubicBezTo>
                    <a:pt x="894" y="1437"/>
                    <a:pt x="846" y="1425"/>
                    <a:pt x="822" y="1401"/>
                  </a:cubicBezTo>
                  <a:lnTo>
                    <a:pt x="822" y="1390"/>
                  </a:lnTo>
                  <a:cubicBezTo>
                    <a:pt x="906" y="1140"/>
                    <a:pt x="953" y="866"/>
                    <a:pt x="965" y="616"/>
                  </a:cubicBezTo>
                  <a:cubicBezTo>
                    <a:pt x="965" y="497"/>
                    <a:pt x="989" y="366"/>
                    <a:pt x="941" y="258"/>
                  </a:cubicBezTo>
                  <a:cubicBezTo>
                    <a:pt x="894" y="139"/>
                    <a:pt x="810" y="32"/>
                    <a:pt x="667" y="8"/>
                  </a:cubicBezTo>
                  <a:cubicBezTo>
                    <a:pt x="642" y="3"/>
                    <a:pt x="616" y="0"/>
                    <a:pt x="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895;p56"/>
            <p:cNvSpPr/>
            <p:nvPr/>
          </p:nvSpPr>
          <p:spPr>
            <a:xfrm>
              <a:off x="1070350" y="3101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" name="Google Shape;1855;p56"/>
          <p:cNvGrpSpPr/>
          <p:nvPr/>
        </p:nvGrpSpPr>
        <p:grpSpPr>
          <a:xfrm rot="-854583">
            <a:off x="183371" y="3797274"/>
            <a:ext cx="1260106" cy="1111627"/>
            <a:chOff x="3216600" y="2135700"/>
            <a:chExt cx="501425" cy="442325"/>
          </a:xfrm>
          <a:solidFill>
            <a:schemeClr val="accent1"/>
          </a:solidFill>
        </p:grpSpPr>
        <p:sp>
          <p:nvSpPr>
            <p:cNvPr id="39" name="Google Shape;1856;p56"/>
            <p:cNvSpPr/>
            <p:nvPr/>
          </p:nvSpPr>
          <p:spPr>
            <a:xfrm>
              <a:off x="3278050" y="2286350"/>
              <a:ext cx="439975" cy="291675"/>
            </a:xfrm>
            <a:custGeom>
              <a:avLst/>
              <a:gdLst/>
              <a:ahLst/>
              <a:cxnLst/>
              <a:rect l="l" t="t" r="r" b="b"/>
              <a:pathLst>
                <a:path w="17599" h="11667" extrusionOk="0">
                  <a:moveTo>
                    <a:pt x="1627" y="0"/>
                  </a:moveTo>
                  <a:cubicBezTo>
                    <a:pt x="1574" y="0"/>
                    <a:pt x="1522" y="24"/>
                    <a:pt x="1490" y="75"/>
                  </a:cubicBezTo>
                  <a:cubicBezTo>
                    <a:pt x="1323" y="111"/>
                    <a:pt x="1323" y="337"/>
                    <a:pt x="1454" y="396"/>
                  </a:cubicBezTo>
                  <a:cubicBezTo>
                    <a:pt x="1561" y="3825"/>
                    <a:pt x="1668" y="7254"/>
                    <a:pt x="1787" y="10683"/>
                  </a:cubicBezTo>
                  <a:cubicBezTo>
                    <a:pt x="1323" y="9743"/>
                    <a:pt x="847" y="8802"/>
                    <a:pt x="383" y="7873"/>
                  </a:cubicBezTo>
                  <a:cubicBezTo>
                    <a:pt x="348" y="7805"/>
                    <a:pt x="294" y="7777"/>
                    <a:pt x="238" y="7777"/>
                  </a:cubicBezTo>
                  <a:cubicBezTo>
                    <a:pt x="120" y="7777"/>
                    <a:pt x="0" y="7906"/>
                    <a:pt x="73" y="8052"/>
                  </a:cubicBezTo>
                  <a:cubicBezTo>
                    <a:pt x="656" y="9219"/>
                    <a:pt x="1252" y="10398"/>
                    <a:pt x="1823" y="11576"/>
                  </a:cubicBezTo>
                  <a:cubicBezTo>
                    <a:pt x="1855" y="11639"/>
                    <a:pt x="1912" y="11666"/>
                    <a:pt x="1970" y="11666"/>
                  </a:cubicBezTo>
                  <a:cubicBezTo>
                    <a:pt x="2065" y="11666"/>
                    <a:pt x="2164" y="11592"/>
                    <a:pt x="2157" y="11481"/>
                  </a:cubicBezTo>
                  <a:cubicBezTo>
                    <a:pt x="2038" y="7790"/>
                    <a:pt x="1918" y="4099"/>
                    <a:pt x="1811" y="408"/>
                  </a:cubicBezTo>
                  <a:lnTo>
                    <a:pt x="17385" y="408"/>
                  </a:lnTo>
                  <a:cubicBezTo>
                    <a:pt x="17599" y="408"/>
                    <a:pt x="17599" y="51"/>
                    <a:pt x="17385" y="51"/>
                  </a:cubicBezTo>
                  <a:lnTo>
                    <a:pt x="1752" y="51"/>
                  </a:lnTo>
                  <a:cubicBezTo>
                    <a:pt x="1719" y="18"/>
                    <a:pt x="1673" y="0"/>
                    <a:pt x="16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857;p56"/>
            <p:cNvSpPr/>
            <p:nvPr/>
          </p:nvSpPr>
          <p:spPr>
            <a:xfrm>
              <a:off x="3240875" y="2341800"/>
              <a:ext cx="40200" cy="93175"/>
            </a:xfrm>
            <a:custGeom>
              <a:avLst/>
              <a:gdLst/>
              <a:ahLst/>
              <a:cxnLst/>
              <a:rect l="l" t="t" r="r" b="b"/>
              <a:pathLst>
                <a:path w="1608" h="3727" extrusionOk="0">
                  <a:moveTo>
                    <a:pt x="542" y="0"/>
                  </a:moveTo>
                  <a:cubicBezTo>
                    <a:pt x="363" y="0"/>
                    <a:pt x="186" y="95"/>
                    <a:pt x="143" y="286"/>
                  </a:cubicBezTo>
                  <a:cubicBezTo>
                    <a:pt x="115" y="422"/>
                    <a:pt x="228" y="510"/>
                    <a:pt x="333" y="510"/>
                  </a:cubicBezTo>
                  <a:cubicBezTo>
                    <a:pt x="403" y="510"/>
                    <a:pt x="469" y="471"/>
                    <a:pt x="488" y="381"/>
                  </a:cubicBezTo>
                  <a:cubicBezTo>
                    <a:pt x="492" y="349"/>
                    <a:pt x="508" y="337"/>
                    <a:pt x="529" y="337"/>
                  </a:cubicBezTo>
                  <a:cubicBezTo>
                    <a:pt x="570" y="337"/>
                    <a:pt x="631" y="385"/>
                    <a:pt x="655" y="417"/>
                  </a:cubicBezTo>
                  <a:cubicBezTo>
                    <a:pt x="727" y="512"/>
                    <a:pt x="727" y="667"/>
                    <a:pt x="738" y="786"/>
                  </a:cubicBezTo>
                  <a:cubicBezTo>
                    <a:pt x="774" y="1083"/>
                    <a:pt x="750" y="1381"/>
                    <a:pt x="715" y="1679"/>
                  </a:cubicBezTo>
                  <a:cubicBezTo>
                    <a:pt x="619" y="2274"/>
                    <a:pt x="393" y="2834"/>
                    <a:pt x="60" y="3334"/>
                  </a:cubicBezTo>
                  <a:cubicBezTo>
                    <a:pt x="0" y="3417"/>
                    <a:pt x="60" y="3572"/>
                    <a:pt x="155" y="3596"/>
                  </a:cubicBezTo>
                  <a:cubicBezTo>
                    <a:pt x="470" y="3679"/>
                    <a:pt x="793" y="3726"/>
                    <a:pt x="1111" y="3726"/>
                  </a:cubicBezTo>
                  <a:cubicBezTo>
                    <a:pt x="1202" y="3726"/>
                    <a:pt x="1292" y="3723"/>
                    <a:pt x="1381" y="3715"/>
                  </a:cubicBezTo>
                  <a:cubicBezTo>
                    <a:pt x="1604" y="3703"/>
                    <a:pt x="1608" y="3357"/>
                    <a:pt x="1392" y="3357"/>
                  </a:cubicBezTo>
                  <a:cubicBezTo>
                    <a:pt x="1389" y="3357"/>
                    <a:pt x="1385" y="3357"/>
                    <a:pt x="1381" y="3358"/>
                  </a:cubicBezTo>
                  <a:cubicBezTo>
                    <a:pt x="1297" y="3368"/>
                    <a:pt x="1213" y="3372"/>
                    <a:pt x="1128" y="3372"/>
                  </a:cubicBezTo>
                  <a:cubicBezTo>
                    <a:pt x="915" y="3372"/>
                    <a:pt x="702" y="3344"/>
                    <a:pt x="488" y="3310"/>
                  </a:cubicBezTo>
                  <a:cubicBezTo>
                    <a:pt x="869" y="2667"/>
                    <a:pt x="1084" y="1929"/>
                    <a:pt x="1096" y="1179"/>
                  </a:cubicBezTo>
                  <a:cubicBezTo>
                    <a:pt x="1096" y="857"/>
                    <a:pt x="1108" y="381"/>
                    <a:pt x="869" y="131"/>
                  </a:cubicBezTo>
                  <a:cubicBezTo>
                    <a:pt x="787" y="44"/>
                    <a:pt x="664" y="0"/>
                    <a:pt x="5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858;p56"/>
            <p:cNvSpPr/>
            <p:nvPr/>
          </p:nvSpPr>
          <p:spPr>
            <a:xfrm>
              <a:off x="3416775" y="2447450"/>
              <a:ext cx="285475" cy="8950"/>
            </a:xfrm>
            <a:custGeom>
              <a:avLst/>
              <a:gdLst/>
              <a:ahLst/>
              <a:cxnLst/>
              <a:rect l="l" t="t" r="r" b="b"/>
              <a:pathLst>
                <a:path w="11419" h="358" extrusionOk="0">
                  <a:moveTo>
                    <a:pt x="227" y="1"/>
                  </a:moveTo>
                  <a:cubicBezTo>
                    <a:pt x="1" y="1"/>
                    <a:pt x="1" y="358"/>
                    <a:pt x="227" y="358"/>
                  </a:cubicBezTo>
                  <a:lnTo>
                    <a:pt x="11193" y="358"/>
                  </a:lnTo>
                  <a:cubicBezTo>
                    <a:pt x="11419" y="358"/>
                    <a:pt x="11419" y="1"/>
                    <a:pt x="11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859;p56"/>
            <p:cNvSpPr/>
            <p:nvPr/>
          </p:nvSpPr>
          <p:spPr>
            <a:xfrm>
              <a:off x="3423925" y="2372250"/>
              <a:ext cx="52125" cy="43050"/>
            </a:xfrm>
            <a:custGeom>
              <a:avLst/>
              <a:gdLst/>
              <a:ahLst/>
              <a:cxnLst/>
              <a:rect l="l" t="t" r="r" b="b"/>
              <a:pathLst>
                <a:path w="2085" h="1722" extrusionOk="0">
                  <a:moveTo>
                    <a:pt x="1247" y="0"/>
                  </a:moveTo>
                  <a:cubicBezTo>
                    <a:pt x="1064" y="0"/>
                    <a:pt x="872" y="137"/>
                    <a:pt x="739" y="235"/>
                  </a:cubicBezTo>
                  <a:cubicBezTo>
                    <a:pt x="608" y="342"/>
                    <a:pt x="489" y="473"/>
                    <a:pt x="394" y="616"/>
                  </a:cubicBezTo>
                  <a:cubicBezTo>
                    <a:pt x="382" y="544"/>
                    <a:pt x="370" y="473"/>
                    <a:pt x="358" y="377"/>
                  </a:cubicBezTo>
                  <a:cubicBezTo>
                    <a:pt x="338" y="307"/>
                    <a:pt x="249" y="253"/>
                    <a:pt x="171" y="253"/>
                  </a:cubicBezTo>
                  <a:cubicBezTo>
                    <a:pt x="158" y="253"/>
                    <a:pt x="144" y="255"/>
                    <a:pt x="132" y="258"/>
                  </a:cubicBezTo>
                  <a:cubicBezTo>
                    <a:pt x="24" y="294"/>
                    <a:pt x="1" y="377"/>
                    <a:pt x="13" y="485"/>
                  </a:cubicBezTo>
                  <a:lnTo>
                    <a:pt x="191" y="1508"/>
                  </a:lnTo>
                  <a:cubicBezTo>
                    <a:pt x="201" y="1590"/>
                    <a:pt x="270" y="1628"/>
                    <a:pt x="345" y="1628"/>
                  </a:cubicBezTo>
                  <a:cubicBezTo>
                    <a:pt x="445" y="1628"/>
                    <a:pt x="555" y="1560"/>
                    <a:pt x="548" y="1437"/>
                  </a:cubicBezTo>
                  <a:cubicBezTo>
                    <a:pt x="513" y="1020"/>
                    <a:pt x="727" y="604"/>
                    <a:pt x="1096" y="401"/>
                  </a:cubicBezTo>
                  <a:cubicBezTo>
                    <a:pt x="1144" y="365"/>
                    <a:pt x="1191" y="342"/>
                    <a:pt x="1227" y="342"/>
                  </a:cubicBezTo>
                  <a:cubicBezTo>
                    <a:pt x="1251" y="354"/>
                    <a:pt x="1263" y="389"/>
                    <a:pt x="1263" y="401"/>
                  </a:cubicBezTo>
                  <a:cubicBezTo>
                    <a:pt x="1322" y="520"/>
                    <a:pt x="1370" y="639"/>
                    <a:pt x="1429" y="770"/>
                  </a:cubicBezTo>
                  <a:cubicBezTo>
                    <a:pt x="1525" y="1044"/>
                    <a:pt x="1620" y="1306"/>
                    <a:pt x="1703" y="1592"/>
                  </a:cubicBezTo>
                  <a:cubicBezTo>
                    <a:pt x="1727" y="1682"/>
                    <a:pt x="1796" y="1721"/>
                    <a:pt x="1867" y="1721"/>
                  </a:cubicBezTo>
                  <a:cubicBezTo>
                    <a:pt x="1974" y="1721"/>
                    <a:pt x="2084" y="1633"/>
                    <a:pt x="2048" y="1497"/>
                  </a:cubicBezTo>
                  <a:cubicBezTo>
                    <a:pt x="1977" y="1247"/>
                    <a:pt x="1906" y="997"/>
                    <a:pt x="1798" y="735"/>
                  </a:cubicBezTo>
                  <a:cubicBezTo>
                    <a:pt x="1751" y="604"/>
                    <a:pt x="1691" y="485"/>
                    <a:pt x="1632" y="365"/>
                  </a:cubicBezTo>
                  <a:cubicBezTo>
                    <a:pt x="1584" y="246"/>
                    <a:pt x="1525" y="127"/>
                    <a:pt x="1429" y="56"/>
                  </a:cubicBezTo>
                  <a:cubicBezTo>
                    <a:pt x="1371" y="16"/>
                    <a:pt x="1310" y="0"/>
                    <a:pt x="12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860;p56"/>
            <p:cNvSpPr/>
            <p:nvPr/>
          </p:nvSpPr>
          <p:spPr>
            <a:xfrm>
              <a:off x="3520075" y="2365600"/>
              <a:ext cx="63425" cy="45050"/>
            </a:xfrm>
            <a:custGeom>
              <a:avLst/>
              <a:gdLst/>
              <a:ahLst/>
              <a:cxnLst/>
              <a:rect l="l" t="t" r="r" b="b"/>
              <a:pathLst>
                <a:path w="2537" h="1802" extrusionOk="0">
                  <a:moveTo>
                    <a:pt x="1179" y="0"/>
                  </a:moveTo>
                  <a:cubicBezTo>
                    <a:pt x="1090" y="0"/>
                    <a:pt x="1000" y="60"/>
                    <a:pt x="1000" y="179"/>
                  </a:cubicBezTo>
                  <a:lnTo>
                    <a:pt x="1000" y="679"/>
                  </a:lnTo>
                  <a:lnTo>
                    <a:pt x="227" y="679"/>
                  </a:lnTo>
                  <a:cubicBezTo>
                    <a:pt x="0" y="679"/>
                    <a:pt x="0" y="1036"/>
                    <a:pt x="227" y="1036"/>
                  </a:cubicBezTo>
                  <a:lnTo>
                    <a:pt x="1000" y="1036"/>
                  </a:lnTo>
                  <a:lnTo>
                    <a:pt x="1000" y="1632"/>
                  </a:lnTo>
                  <a:cubicBezTo>
                    <a:pt x="1000" y="1745"/>
                    <a:pt x="1090" y="1801"/>
                    <a:pt x="1179" y="1801"/>
                  </a:cubicBezTo>
                  <a:cubicBezTo>
                    <a:pt x="1268" y="1801"/>
                    <a:pt x="1358" y="1745"/>
                    <a:pt x="1358" y="1632"/>
                  </a:cubicBezTo>
                  <a:lnTo>
                    <a:pt x="1358" y="1036"/>
                  </a:lnTo>
                  <a:lnTo>
                    <a:pt x="2310" y="1036"/>
                  </a:lnTo>
                  <a:cubicBezTo>
                    <a:pt x="2536" y="1036"/>
                    <a:pt x="2536" y="679"/>
                    <a:pt x="2310" y="679"/>
                  </a:cubicBezTo>
                  <a:lnTo>
                    <a:pt x="1358" y="679"/>
                  </a:lnTo>
                  <a:lnTo>
                    <a:pt x="1358" y="179"/>
                  </a:lnTo>
                  <a:cubicBezTo>
                    <a:pt x="1358" y="60"/>
                    <a:pt x="1268" y="0"/>
                    <a:pt x="1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1861;p56"/>
            <p:cNvSpPr/>
            <p:nvPr/>
          </p:nvSpPr>
          <p:spPr>
            <a:xfrm>
              <a:off x="3617700" y="2353050"/>
              <a:ext cx="47350" cy="51300"/>
            </a:xfrm>
            <a:custGeom>
              <a:avLst/>
              <a:gdLst/>
              <a:ahLst/>
              <a:cxnLst/>
              <a:rect l="l" t="t" r="r" b="b"/>
              <a:pathLst>
                <a:path w="1894" h="2052" extrusionOk="0">
                  <a:moveTo>
                    <a:pt x="203" y="1"/>
                  </a:moveTo>
                  <a:cubicBezTo>
                    <a:pt x="154" y="1"/>
                    <a:pt x="103" y="19"/>
                    <a:pt x="72" y="50"/>
                  </a:cubicBezTo>
                  <a:cubicBezTo>
                    <a:pt x="1" y="121"/>
                    <a:pt x="12" y="229"/>
                    <a:pt x="72" y="300"/>
                  </a:cubicBezTo>
                  <a:cubicBezTo>
                    <a:pt x="298" y="562"/>
                    <a:pt x="524" y="824"/>
                    <a:pt x="763" y="1074"/>
                  </a:cubicBezTo>
                  <a:cubicBezTo>
                    <a:pt x="560" y="1276"/>
                    <a:pt x="405" y="1479"/>
                    <a:pt x="251" y="1705"/>
                  </a:cubicBezTo>
                  <a:cubicBezTo>
                    <a:pt x="203" y="1776"/>
                    <a:pt x="239" y="1895"/>
                    <a:pt x="310" y="1943"/>
                  </a:cubicBezTo>
                  <a:cubicBezTo>
                    <a:pt x="340" y="1958"/>
                    <a:pt x="370" y="1965"/>
                    <a:pt x="398" y="1965"/>
                  </a:cubicBezTo>
                  <a:cubicBezTo>
                    <a:pt x="460" y="1965"/>
                    <a:pt x="516" y="1933"/>
                    <a:pt x="548" y="1884"/>
                  </a:cubicBezTo>
                  <a:cubicBezTo>
                    <a:pt x="679" y="1693"/>
                    <a:pt x="822" y="1514"/>
                    <a:pt x="977" y="1336"/>
                  </a:cubicBezTo>
                  <a:lnTo>
                    <a:pt x="1560" y="2003"/>
                  </a:lnTo>
                  <a:cubicBezTo>
                    <a:pt x="1589" y="2037"/>
                    <a:pt x="1633" y="2052"/>
                    <a:pt x="1679" y="2052"/>
                  </a:cubicBezTo>
                  <a:cubicBezTo>
                    <a:pt x="1729" y="2052"/>
                    <a:pt x="1779" y="2034"/>
                    <a:pt x="1810" y="2003"/>
                  </a:cubicBezTo>
                  <a:cubicBezTo>
                    <a:pt x="1894" y="1931"/>
                    <a:pt x="1870" y="1824"/>
                    <a:pt x="1810" y="1753"/>
                  </a:cubicBezTo>
                  <a:cubicBezTo>
                    <a:pt x="1620" y="1526"/>
                    <a:pt x="1429" y="1312"/>
                    <a:pt x="1239" y="1098"/>
                  </a:cubicBezTo>
                  <a:cubicBezTo>
                    <a:pt x="1358" y="991"/>
                    <a:pt x="1477" y="895"/>
                    <a:pt x="1596" y="812"/>
                  </a:cubicBezTo>
                  <a:cubicBezTo>
                    <a:pt x="1679" y="764"/>
                    <a:pt x="1715" y="657"/>
                    <a:pt x="1667" y="574"/>
                  </a:cubicBezTo>
                  <a:cubicBezTo>
                    <a:pt x="1635" y="525"/>
                    <a:pt x="1569" y="487"/>
                    <a:pt x="1508" y="487"/>
                  </a:cubicBezTo>
                  <a:cubicBezTo>
                    <a:pt x="1479" y="487"/>
                    <a:pt x="1452" y="496"/>
                    <a:pt x="1429" y="514"/>
                  </a:cubicBezTo>
                  <a:cubicBezTo>
                    <a:pt x="1275" y="622"/>
                    <a:pt x="1144" y="717"/>
                    <a:pt x="1013" y="836"/>
                  </a:cubicBezTo>
                  <a:cubicBezTo>
                    <a:pt x="786" y="574"/>
                    <a:pt x="548" y="324"/>
                    <a:pt x="322" y="50"/>
                  </a:cubicBezTo>
                  <a:cubicBezTo>
                    <a:pt x="294" y="16"/>
                    <a:pt x="249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1862;p56"/>
            <p:cNvSpPr/>
            <p:nvPr/>
          </p:nvSpPr>
          <p:spPr>
            <a:xfrm>
              <a:off x="3477500" y="2499275"/>
              <a:ext cx="12225" cy="45550"/>
            </a:xfrm>
            <a:custGeom>
              <a:avLst/>
              <a:gdLst/>
              <a:ahLst/>
              <a:cxnLst/>
              <a:rect l="l" t="t" r="r" b="b"/>
              <a:pathLst>
                <a:path w="489" h="1822" extrusionOk="0">
                  <a:moveTo>
                    <a:pt x="281" y="1"/>
                  </a:moveTo>
                  <a:cubicBezTo>
                    <a:pt x="207" y="1"/>
                    <a:pt x="129" y="54"/>
                    <a:pt x="120" y="130"/>
                  </a:cubicBezTo>
                  <a:cubicBezTo>
                    <a:pt x="25" y="630"/>
                    <a:pt x="1" y="1142"/>
                    <a:pt x="25" y="1642"/>
                  </a:cubicBezTo>
                  <a:cubicBezTo>
                    <a:pt x="25" y="1738"/>
                    <a:pt x="96" y="1821"/>
                    <a:pt x="203" y="1821"/>
                  </a:cubicBezTo>
                  <a:cubicBezTo>
                    <a:pt x="298" y="1821"/>
                    <a:pt x="382" y="1750"/>
                    <a:pt x="382" y="1642"/>
                  </a:cubicBezTo>
                  <a:cubicBezTo>
                    <a:pt x="358" y="1166"/>
                    <a:pt x="382" y="690"/>
                    <a:pt x="453" y="214"/>
                  </a:cubicBezTo>
                  <a:cubicBezTo>
                    <a:pt x="489" y="130"/>
                    <a:pt x="441" y="35"/>
                    <a:pt x="334" y="11"/>
                  </a:cubicBezTo>
                  <a:cubicBezTo>
                    <a:pt x="317" y="4"/>
                    <a:pt x="299" y="1"/>
                    <a:pt x="2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863;p56"/>
            <p:cNvSpPr/>
            <p:nvPr/>
          </p:nvSpPr>
          <p:spPr>
            <a:xfrm>
              <a:off x="3532875" y="2502075"/>
              <a:ext cx="32475" cy="40275"/>
            </a:xfrm>
            <a:custGeom>
              <a:avLst/>
              <a:gdLst/>
              <a:ahLst/>
              <a:cxnLst/>
              <a:rect l="l" t="t" r="r" b="b"/>
              <a:pathLst>
                <a:path w="1299" h="1611" extrusionOk="0">
                  <a:moveTo>
                    <a:pt x="548" y="423"/>
                  </a:moveTo>
                  <a:cubicBezTo>
                    <a:pt x="596" y="459"/>
                    <a:pt x="631" y="506"/>
                    <a:pt x="679" y="554"/>
                  </a:cubicBezTo>
                  <a:cubicBezTo>
                    <a:pt x="774" y="626"/>
                    <a:pt x="810" y="685"/>
                    <a:pt x="858" y="792"/>
                  </a:cubicBezTo>
                  <a:cubicBezTo>
                    <a:pt x="858" y="804"/>
                    <a:pt x="869" y="804"/>
                    <a:pt x="869" y="816"/>
                  </a:cubicBezTo>
                  <a:lnTo>
                    <a:pt x="869" y="828"/>
                  </a:lnTo>
                  <a:cubicBezTo>
                    <a:pt x="869" y="852"/>
                    <a:pt x="893" y="876"/>
                    <a:pt x="893" y="887"/>
                  </a:cubicBezTo>
                  <a:cubicBezTo>
                    <a:pt x="893" y="887"/>
                    <a:pt x="893" y="935"/>
                    <a:pt x="905" y="935"/>
                  </a:cubicBezTo>
                  <a:lnTo>
                    <a:pt x="905" y="1007"/>
                  </a:lnTo>
                  <a:lnTo>
                    <a:pt x="905" y="1054"/>
                  </a:lnTo>
                  <a:cubicBezTo>
                    <a:pt x="905" y="1066"/>
                    <a:pt x="905" y="1090"/>
                    <a:pt x="893" y="1102"/>
                  </a:cubicBezTo>
                  <a:cubicBezTo>
                    <a:pt x="905" y="1102"/>
                    <a:pt x="893" y="1126"/>
                    <a:pt x="893" y="1126"/>
                  </a:cubicBezTo>
                  <a:cubicBezTo>
                    <a:pt x="881" y="1149"/>
                    <a:pt x="881" y="1161"/>
                    <a:pt x="858" y="1173"/>
                  </a:cubicBezTo>
                  <a:cubicBezTo>
                    <a:pt x="858" y="1173"/>
                    <a:pt x="846" y="1209"/>
                    <a:pt x="834" y="1209"/>
                  </a:cubicBezTo>
                  <a:lnTo>
                    <a:pt x="810" y="1221"/>
                  </a:lnTo>
                  <a:cubicBezTo>
                    <a:pt x="798" y="1221"/>
                    <a:pt x="798" y="1233"/>
                    <a:pt x="786" y="1233"/>
                  </a:cubicBezTo>
                  <a:cubicBezTo>
                    <a:pt x="774" y="1233"/>
                    <a:pt x="774" y="1233"/>
                    <a:pt x="750" y="1245"/>
                  </a:cubicBezTo>
                  <a:lnTo>
                    <a:pt x="667" y="1245"/>
                  </a:lnTo>
                  <a:cubicBezTo>
                    <a:pt x="655" y="1245"/>
                    <a:pt x="631" y="1233"/>
                    <a:pt x="608" y="1233"/>
                  </a:cubicBezTo>
                  <a:cubicBezTo>
                    <a:pt x="596" y="1233"/>
                    <a:pt x="572" y="1221"/>
                    <a:pt x="572" y="1221"/>
                  </a:cubicBezTo>
                  <a:cubicBezTo>
                    <a:pt x="560" y="1209"/>
                    <a:pt x="548" y="1209"/>
                    <a:pt x="536" y="1185"/>
                  </a:cubicBezTo>
                  <a:lnTo>
                    <a:pt x="512" y="1173"/>
                  </a:lnTo>
                  <a:lnTo>
                    <a:pt x="477" y="1126"/>
                  </a:lnTo>
                  <a:lnTo>
                    <a:pt x="453" y="1114"/>
                  </a:lnTo>
                  <a:cubicBezTo>
                    <a:pt x="453" y="1114"/>
                    <a:pt x="453" y="1102"/>
                    <a:pt x="441" y="1102"/>
                  </a:cubicBezTo>
                  <a:cubicBezTo>
                    <a:pt x="429" y="1078"/>
                    <a:pt x="417" y="1054"/>
                    <a:pt x="417" y="1042"/>
                  </a:cubicBezTo>
                  <a:cubicBezTo>
                    <a:pt x="410" y="1035"/>
                    <a:pt x="407" y="1023"/>
                    <a:pt x="408" y="1023"/>
                  </a:cubicBezTo>
                  <a:lnTo>
                    <a:pt x="408" y="1023"/>
                  </a:lnTo>
                  <a:cubicBezTo>
                    <a:pt x="409" y="1023"/>
                    <a:pt x="412" y="1028"/>
                    <a:pt x="417" y="1042"/>
                  </a:cubicBezTo>
                  <a:cubicBezTo>
                    <a:pt x="417" y="1018"/>
                    <a:pt x="417" y="1018"/>
                    <a:pt x="393" y="1007"/>
                  </a:cubicBezTo>
                  <a:cubicBezTo>
                    <a:pt x="393" y="995"/>
                    <a:pt x="381" y="971"/>
                    <a:pt x="381" y="947"/>
                  </a:cubicBezTo>
                  <a:lnTo>
                    <a:pt x="381" y="935"/>
                  </a:lnTo>
                  <a:lnTo>
                    <a:pt x="381" y="887"/>
                  </a:lnTo>
                  <a:lnTo>
                    <a:pt x="381" y="852"/>
                  </a:lnTo>
                  <a:lnTo>
                    <a:pt x="381" y="816"/>
                  </a:lnTo>
                  <a:cubicBezTo>
                    <a:pt x="381" y="792"/>
                    <a:pt x="393" y="757"/>
                    <a:pt x="393" y="721"/>
                  </a:cubicBezTo>
                  <a:cubicBezTo>
                    <a:pt x="417" y="673"/>
                    <a:pt x="429" y="637"/>
                    <a:pt x="453" y="578"/>
                  </a:cubicBezTo>
                  <a:cubicBezTo>
                    <a:pt x="488" y="518"/>
                    <a:pt x="512" y="471"/>
                    <a:pt x="548" y="423"/>
                  </a:cubicBezTo>
                  <a:close/>
                  <a:moveTo>
                    <a:pt x="786" y="1245"/>
                  </a:moveTo>
                  <a:cubicBezTo>
                    <a:pt x="782" y="1253"/>
                    <a:pt x="779" y="1255"/>
                    <a:pt x="778" y="1255"/>
                  </a:cubicBezTo>
                  <a:cubicBezTo>
                    <a:pt x="776" y="1255"/>
                    <a:pt x="778" y="1245"/>
                    <a:pt x="786" y="1245"/>
                  </a:cubicBezTo>
                  <a:close/>
                  <a:moveTo>
                    <a:pt x="554" y="0"/>
                  </a:moveTo>
                  <a:cubicBezTo>
                    <a:pt x="509" y="0"/>
                    <a:pt x="465" y="18"/>
                    <a:pt x="429" y="54"/>
                  </a:cubicBezTo>
                  <a:cubicBezTo>
                    <a:pt x="227" y="268"/>
                    <a:pt x="60" y="530"/>
                    <a:pt x="24" y="828"/>
                  </a:cubicBezTo>
                  <a:cubicBezTo>
                    <a:pt x="0" y="1102"/>
                    <a:pt x="131" y="1352"/>
                    <a:pt x="357" y="1507"/>
                  </a:cubicBezTo>
                  <a:cubicBezTo>
                    <a:pt x="466" y="1575"/>
                    <a:pt x="586" y="1611"/>
                    <a:pt x="704" y="1611"/>
                  </a:cubicBezTo>
                  <a:cubicBezTo>
                    <a:pt x="830" y="1611"/>
                    <a:pt x="955" y="1569"/>
                    <a:pt x="1060" y="1483"/>
                  </a:cubicBezTo>
                  <a:cubicBezTo>
                    <a:pt x="1250" y="1316"/>
                    <a:pt x="1298" y="1018"/>
                    <a:pt x="1239" y="792"/>
                  </a:cubicBezTo>
                  <a:cubicBezTo>
                    <a:pt x="1179" y="506"/>
                    <a:pt x="953" y="292"/>
                    <a:pt x="727" y="137"/>
                  </a:cubicBezTo>
                  <a:cubicBezTo>
                    <a:pt x="715" y="102"/>
                    <a:pt x="715" y="90"/>
                    <a:pt x="679" y="54"/>
                  </a:cubicBezTo>
                  <a:cubicBezTo>
                    <a:pt x="643" y="18"/>
                    <a:pt x="599" y="0"/>
                    <a:pt x="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1864;p56"/>
            <p:cNvSpPr/>
            <p:nvPr/>
          </p:nvSpPr>
          <p:spPr>
            <a:xfrm>
              <a:off x="3591500" y="2495850"/>
              <a:ext cx="49150" cy="46375"/>
            </a:xfrm>
            <a:custGeom>
              <a:avLst/>
              <a:gdLst/>
              <a:ahLst/>
              <a:cxnLst/>
              <a:rect l="l" t="t" r="r" b="b"/>
              <a:pathLst>
                <a:path w="1966" h="1855" extrusionOk="0">
                  <a:moveTo>
                    <a:pt x="989" y="410"/>
                  </a:moveTo>
                  <a:cubicBezTo>
                    <a:pt x="1001" y="410"/>
                    <a:pt x="1013" y="410"/>
                    <a:pt x="1037" y="422"/>
                  </a:cubicBezTo>
                  <a:cubicBezTo>
                    <a:pt x="1060" y="434"/>
                    <a:pt x="1096" y="434"/>
                    <a:pt x="1120" y="458"/>
                  </a:cubicBezTo>
                  <a:lnTo>
                    <a:pt x="1132" y="458"/>
                  </a:lnTo>
                  <a:cubicBezTo>
                    <a:pt x="1156" y="458"/>
                    <a:pt x="1168" y="470"/>
                    <a:pt x="1180" y="470"/>
                  </a:cubicBezTo>
                  <a:cubicBezTo>
                    <a:pt x="1215" y="482"/>
                    <a:pt x="1239" y="494"/>
                    <a:pt x="1275" y="529"/>
                  </a:cubicBezTo>
                  <a:cubicBezTo>
                    <a:pt x="1275" y="529"/>
                    <a:pt x="1287" y="529"/>
                    <a:pt x="1287" y="541"/>
                  </a:cubicBezTo>
                  <a:cubicBezTo>
                    <a:pt x="1299" y="553"/>
                    <a:pt x="1311" y="553"/>
                    <a:pt x="1311" y="577"/>
                  </a:cubicBezTo>
                  <a:cubicBezTo>
                    <a:pt x="1346" y="589"/>
                    <a:pt x="1358" y="613"/>
                    <a:pt x="1370" y="648"/>
                  </a:cubicBezTo>
                  <a:lnTo>
                    <a:pt x="1394" y="660"/>
                  </a:lnTo>
                  <a:cubicBezTo>
                    <a:pt x="1443" y="646"/>
                    <a:pt x="1467" y="641"/>
                    <a:pt x="1479" y="641"/>
                  </a:cubicBezTo>
                  <a:cubicBezTo>
                    <a:pt x="1487" y="641"/>
                    <a:pt x="1489" y="643"/>
                    <a:pt x="1489" y="648"/>
                  </a:cubicBezTo>
                  <a:cubicBezTo>
                    <a:pt x="1513" y="660"/>
                    <a:pt x="1513" y="684"/>
                    <a:pt x="1525" y="696"/>
                  </a:cubicBezTo>
                  <a:lnTo>
                    <a:pt x="1525" y="708"/>
                  </a:lnTo>
                  <a:cubicBezTo>
                    <a:pt x="1537" y="744"/>
                    <a:pt x="1537" y="779"/>
                    <a:pt x="1549" y="815"/>
                  </a:cubicBezTo>
                  <a:lnTo>
                    <a:pt x="1549" y="839"/>
                  </a:lnTo>
                  <a:lnTo>
                    <a:pt x="1549" y="898"/>
                  </a:lnTo>
                  <a:lnTo>
                    <a:pt x="1549" y="934"/>
                  </a:lnTo>
                  <a:lnTo>
                    <a:pt x="1549" y="946"/>
                  </a:lnTo>
                  <a:lnTo>
                    <a:pt x="1549" y="982"/>
                  </a:lnTo>
                  <a:cubicBezTo>
                    <a:pt x="1549" y="994"/>
                    <a:pt x="1537" y="1006"/>
                    <a:pt x="1537" y="1017"/>
                  </a:cubicBezTo>
                  <a:cubicBezTo>
                    <a:pt x="1537" y="1041"/>
                    <a:pt x="1537" y="1041"/>
                    <a:pt x="1525" y="1053"/>
                  </a:cubicBezTo>
                  <a:lnTo>
                    <a:pt x="1525" y="1065"/>
                  </a:lnTo>
                  <a:lnTo>
                    <a:pt x="1477" y="1160"/>
                  </a:lnTo>
                  <a:cubicBezTo>
                    <a:pt x="1465" y="1172"/>
                    <a:pt x="1465" y="1184"/>
                    <a:pt x="1453" y="1196"/>
                  </a:cubicBezTo>
                  <a:lnTo>
                    <a:pt x="1430" y="1220"/>
                  </a:lnTo>
                  <a:lnTo>
                    <a:pt x="1418" y="1232"/>
                  </a:lnTo>
                  <a:cubicBezTo>
                    <a:pt x="1382" y="1256"/>
                    <a:pt x="1370" y="1291"/>
                    <a:pt x="1346" y="1315"/>
                  </a:cubicBezTo>
                  <a:cubicBezTo>
                    <a:pt x="1334" y="1339"/>
                    <a:pt x="1311" y="1351"/>
                    <a:pt x="1299" y="1351"/>
                  </a:cubicBezTo>
                  <a:cubicBezTo>
                    <a:pt x="1287" y="1363"/>
                    <a:pt x="1275" y="1363"/>
                    <a:pt x="1275" y="1375"/>
                  </a:cubicBezTo>
                  <a:cubicBezTo>
                    <a:pt x="1239" y="1398"/>
                    <a:pt x="1215" y="1422"/>
                    <a:pt x="1168" y="1434"/>
                  </a:cubicBezTo>
                  <a:lnTo>
                    <a:pt x="1132" y="1434"/>
                  </a:lnTo>
                  <a:cubicBezTo>
                    <a:pt x="1120" y="1434"/>
                    <a:pt x="1084" y="1458"/>
                    <a:pt x="1072" y="1458"/>
                  </a:cubicBezTo>
                  <a:cubicBezTo>
                    <a:pt x="1060" y="1458"/>
                    <a:pt x="1037" y="1470"/>
                    <a:pt x="1013" y="1470"/>
                  </a:cubicBezTo>
                  <a:lnTo>
                    <a:pt x="834" y="1470"/>
                  </a:lnTo>
                  <a:cubicBezTo>
                    <a:pt x="822" y="1470"/>
                    <a:pt x="810" y="1458"/>
                    <a:pt x="775" y="1458"/>
                  </a:cubicBezTo>
                  <a:cubicBezTo>
                    <a:pt x="763" y="1458"/>
                    <a:pt x="751" y="1434"/>
                    <a:pt x="739" y="1434"/>
                  </a:cubicBezTo>
                  <a:cubicBezTo>
                    <a:pt x="715" y="1434"/>
                    <a:pt x="715" y="1422"/>
                    <a:pt x="703" y="1422"/>
                  </a:cubicBezTo>
                  <a:cubicBezTo>
                    <a:pt x="668" y="1410"/>
                    <a:pt x="656" y="1398"/>
                    <a:pt x="632" y="1375"/>
                  </a:cubicBezTo>
                  <a:lnTo>
                    <a:pt x="608" y="1375"/>
                  </a:lnTo>
                  <a:cubicBezTo>
                    <a:pt x="596" y="1363"/>
                    <a:pt x="584" y="1351"/>
                    <a:pt x="572" y="1351"/>
                  </a:cubicBezTo>
                  <a:cubicBezTo>
                    <a:pt x="549" y="1339"/>
                    <a:pt x="537" y="1315"/>
                    <a:pt x="537" y="1303"/>
                  </a:cubicBezTo>
                  <a:lnTo>
                    <a:pt x="525" y="1291"/>
                  </a:lnTo>
                  <a:cubicBezTo>
                    <a:pt x="513" y="1256"/>
                    <a:pt x="477" y="1232"/>
                    <a:pt x="465" y="1220"/>
                  </a:cubicBezTo>
                  <a:cubicBezTo>
                    <a:pt x="453" y="1196"/>
                    <a:pt x="453" y="1184"/>
                    <a:pt x="429" y="1172"/>
                  </a:cubicBezTo>
                  <a:cubicBezTo>
                    <a:pt x="429" y="1172"/>
                    <a:pt x="429" y="1160"/>
                    <a:pt x="418" y="1160"/>
                  </a:cubicBezTo>
                  <a:cubicBezTo>
                    <a:pt x="406" y="1125"/>
                    <a:pt x="394" y="1077"/>
                    <a:pt x="394" y="1053"/>
                  </a:cubicBezTo>
                  <a:cubicBezTo>
                    <a:pt x="394" y="1041"/>
                    <a:pt x="370" y="1017"/>
                    <a:pt x="370" y="1006"/>
                  </a:cubicBezTo>
                  <a:lnTo>
                    <a:pt x="370" y="982"/>
                  </a:lnTo>
                  <a:lnTo>
                    <a:pt x="370" y="875"/>
                  </a:lnTo>
                  <a:lnTo>
                    <a:pt x="370" y="815"/>
                  </a:lnTo>
                  <a:lnTo>
                    <a:pt x="370" y="803"/>
                  </a:lnTo>
                  <a:cubicBezTo>
                    <a:pt x="394" y="767"/>
                    <a:pt x="394" y="720"/>
                    <a:pt x="406" y="696"/>
                  </a:cubicBezTo>
                  <a:lnTo>
                    <a:pt x="406" y="684"/>
                  </a:lnTo>
                  <a:cubicBezTo>
                    <a:pt x="418" y="660"/>
                    <a:pt x="418" y="648"/>
                    <a:pt x="429" y="636"/>
                  </a:cubicBezTo>
                  <a:cubicBezTo>
                    <a:pt x="453" y="625"/>
                    <a:pt x="453" y="601"/>
                    <a:pt x="465" y="589"/>
                  </a:cubicBezTo>
                  <a:lnTo>
                    <a:pt x="477" y="577"/>
                  </a:lnTo>
                  <a:cubicBezTo>
                    <a:pt x="477" y="553"/>
                    <a:pt x="489" y="553"/>
                    <a:pt x="489" y="541"/>
                  </a:cubicBezTo>
                  <a:cubicBezTo>
                    <a:pt x="513" y="541"/>
                    <a:pt x="513" y="529"/>
                    <a:pt x="525" y="529"/>
                  </a:cubicBezTo>
                  <a:cubicBezTo>
                    <a:pt x="537" y="517"/>
                    <a:pt x="560" y="517"/>
                    <a:pt x="560" y="505"/>
                  </a:cubicBezTo>
                  <a:lnTo>
                    <a:pt x="560" y="505"/>
                  </a:lnTo>
                  <a:cubicBezTo>
                    <a:pt x="559" y="506"/>
                    <a:pt x="559" y="507"/>
                    <a:pt x="558" y="507"/>
                  </a:cubicBezTo>
                  <a:lnTo>
                    <a:pt x="558" y="507"/>
                  </a:lnTo>
                  <a:cubicBezTo>
                    <a:pt x="565" y="501"/>
                    <a:pt x="572" y="491"/>
                    <a:pt x="572" y="482"/>
                  </a:cubicBezTo>
                  <a:lnTo>
                    <a:pt x="656" y="434"/>
                  </a:lnTo>
                  <a:lnTo>
                    <a:pt x="679" y="434"/>
                  </a:lnTo>
                  <a:cubicBezTo>
                    <a:pt x="691" y="434"/>
                    <a:pt x="703" y="422"/>
                    <a:pt x="715" y="422"/>
                  </a:cubicBezTo>
                  <a:cubicBezTo>
                    <a:pt x="739" y="422"/>
                    <a:pt x="751" y="410"/>
                    <a:pt x="763" y="410"/>
                  </a:cubicBezTo>
                  <a:close/>
                  <a:moveTo>
                    <a:pt x="923" y="1"/>
                  </a:moveTo>
                  <a:cubicBezTo>
                    <a:pt x="708" y="1"/>
                    <a:pt x="492" y="75"/>
                    <a:pt x="322" y="232"/>
                  </a:cubicBezTo>
                  <a:cubicBezTo>
                    <a:pt x="298" y="232"/>
                    <a:pt x="298" y="244"/>
                    <a:pt x="298" y="267"/>
                  </a:cubicBezTo>
                  <a:cubicBezTo>
                    <a:pt x="287" y="267"/>
                    <a:pt x="287" y="279"/>
                    <a:pt x="275" y="279"/>
                  </a:cubicBezTo>
                  <a:cubicBezTo>
                    <a:pt x="13" y="565"/>
                    <a:pt x="1" y="958"/>
                    <a:pt x="156" y="1303"/>
                  </a:cubicBezTo>
                  <a:cubicBezTo>
                    <a:pt x="289" y="1615"/>
                    <a:pt x="590" y="1854"/>
                    <a:pt x="931" y="1854"/>
                  </a:cubicBezTo>
                  <a:cubicBezTo>
                    <a:pt x="954" y="1854"/>
                    <a:pt x="977" y="1853"/>
                    <a:pt x="1001" y="1851"/>
                  </a:cubicBezTo>
                  <a:cubicBezTo>
                    <a:pt x="1418" y="1815"/>
                    <a:pt x="1787" y="1494"/>
                    <a:pt x="1882" y="1101"/>
                  </a:cubicBezTo>
                  <a:cubicBezTo>
                    <a:pt x="1965" y="708"/>
                    <a:pt x="1787" y="327"/>
                    <a:pt x="1430" y="148"/>
                  </a:cubicBezTo>
                  <a:cubicBezTo>
                    <a:pt x="1279" y="51"/>
                    <a:pt x="1101" y="1"/>
                    <a:pt x="9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1865;p56"/>
            <p:cNvSpPr/>
            <p:nvPr/>
          </p:nvSpPr>
          <p:spPr>
            <a:xfrm>
              <a:off x="3216600" y="2135700"/>
              <a:ext cx="58525" cy="89025"/>
            </a:xfrm>
            <a:custGeom>
              <a:avLst/>
              <a:gdLst/>
              <a:ahLst/>
              <a:cxnLst/>
              <a:rect l="l" t="t" r="r" b="b"/>
              <a:pathLst>
                <a:path w="2341" h="3561" extrusionOk="0">
                  <a:moveTo>
                    <a:pt x="1152" y="0"/>
                  </a:moveTo>
                  <a:cubicBezTo>
                    <a:pt x="1006" y="0"/>
                    <a:pt x="864" y="38"/>
                    <a:pt x="745" y="112"/>
                  </a:cubicBezTo>
                  <a:cubicBezTo>
                    <a:pt x="555" y="231"/>
                    <a:pt x="400" y="445"/>
                    <a:pt x="328" y="648"/>
                  </a:cubicBezTo>
                  <a:cubicBezTo>
                    <a:pt x="233" y="862"/>
                    <a:pt x="150" y="1160"/>
                    <a:pt x="316" y="1350"/>
                  </a:cubicBezTo>
                  <a:cubicBezTo>
                    <a:pt x="447" y="1529"/>
                    <a:pt x="674" y="1541"/>
                    <a:pt x="876" y="1588"/>
                  </a:cubicBezTo>
                  <a:cubicBezTo>
                    <a:pt x="1090" y="1636"/>
                    <a:pt x="1293" y="1696"/>
                    <a:pt x="1483" y="1779"/>
                  </a:cubicBezTo>
                  <a:cubicBezTo>
                    <a:pt x="1876" y="1993"/>
                    <a:pt x="2043" y="2386"/>
                    <a:pt x="1805" y="2779"/>
                  </a:cubicBezTo>
                  <a:cubicBezTo>
                    <a:pt x="1629" y="3071"/>
                    <a:pt x="1348" y="3186"/>
                    <a:pt x="1053" y="3186"/>
                  </a:cubicBezTo>
                  <a:cubicBezTo>
                    <a:pt x="807" y="3186"/>
                    <a:pt x="551" y="3106"/>
                    <a:pt x="340" y="2981"/>
                  </a:cubicBezTo>
                  <a:cubicBezTo>
                    <a:pt x="311" y="2963"/>
                    <a:pt x="283" y="2955"/>
                    <a:pt x="255" y="2955"/>
                  </a:cubicBezTo>
                  <a:cubicBezTo>
                    <a:pt x="104" y="2955"/>
                    <a:pt x="0" y="3202"/>
                    <a:pt x="162" y="3303"/>
                  </a:cubicBezTo>
                  <a:cubicBezTo>
                    <a:pt x="429" y="3465"/>
                    <a:pt x="740" y="3561"/>
                    <a:pt x="1050" y="3561"/>
                  </a:cubicBezTo>
                  <a:cubicBezTo>
                    <a:pt x="1196" y="3561"/>
                    <a:pt x="1342" y="3539"/>
                    <a:pt x="1483" y="3493"/>
                  </a:cubicBezTo>
                  <a:cubicBezTo>
                    <a:pt x="1876" y="3362"/>
                    <a:pt x="2186" y="3029"/>
                    <a:pt x="2257" y="2612"/>
                  </a:cubicBezTo>
                  <a:cubicBezTo>
                    <a:pt x="2340" y="2208"/>
                    <a:pt x="2150" y="1838"/>
                    <a:pt x="1840" y="1600"/>
                  </a:cubicBezTo>
                  <a:cubicBezTo>
                    <a:pt x="1519" y="1350"/>
                    <a:pt x="1126" y="1303"/>
                    <a:pt x="733" y="1219"/>
                  </a:cubicBezTo>
                  <a:cubicBezTo>
                    <a:pt x="590" y="1184"/>
                    <a:pt x="566" y="1124"/>
                    <a:pt x="590" y="981"/>
                  </a:cubicBezTo>
                  <a:cubicBezTo>
                    <a:pt x="626" y="862"/>
                    <a:pt x="674" y="755"/>
                    <a:pt x="733" y="648"/>
                  </a:cubicBezTo>
                  <a:cubicBezTo>
                    <a:pt x="793" y="541"/>
                    <a:pt x="876" y="457"/>
                    <a:pt x="995" y="398"/>
                  </a:cubicBezTo>
                  <a:cubicBezTo>
                    <a:pt x="1055" y="362"/>
                    <a:pt x="1102" y="350"/>
                    <a:pt x="1162" y="350"/>
                  </a:cubicBezTo>
                  <a:lnTo>
                    <a:pt x="1221" y="350"/>
                  </a:lnTo>
                  <a:cubicBezTo>
                    <a:pt x="1257" y="350"/>
                    <a:pt x="1281" y="362"/>
                    <a:pt x="1293" y="362"/>
                  </a:cubicBezTo>
                  <a:cubicBezTo>
                    <a:pt x="1302" y="453"/>
                    <a:pt x="1374" y="545"/>
                    <a:pt x="1461" y="545"/>
                  </a:cubicBezTo>
                  <a:cubicBezTo>
                    <a:pt x="1487" y="545"/>
                    <a:pt x="1515" y="536"/>
                    <a:pt x="1543" y="517"/>
                  </a:cubicBezTo>
                  <a:cubicBezTo>
                    <a:pt x="1757" y="350"/>
                    <a:pt x="1626" y="112"/>
                    <a:pt x="1412" y="41"/>
                  </a:cubicBezTo>
                  <a:cubicBezTo>
                    <a:pt x="1327" y="14"/>
                    <a:pt x="1239" y="0"/>
                    <a:pt x="11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1866;p56"/>
            <p:cNvSpPr/>
            <p:nvPr/>
          </p:nvSpPr>
          <p:spPr>
            <a:xfrm>
              <a:off x="3285825" y="2199375"/>
              <a:ext cx="33050" cy="38850"/>
            </a:xfrm>
            <a:custGeom>
              <a:avLst/>
              <a:gdLst/>
              <a:ahLst/>
              <a:cxnLst/>
              <a:rect l="l" t="t" r="r" b="b"/>
              <a:pathLst>
                <a:path w="1322" h="1554" extrusionOk="0">
                  <a:moveTo>
                    <a:pt x="314" y="366"/>
                  </a:moveTo>
                  <a:cubicBezTo>
                    <a:pt x="316" y="366"/>
                    <a:pt x="316" y="369"/>
                    <a:pt x="310" y="375"/>
                  </a:cubicBezTo>
                  <a:cubicBezTo>
                    <a:pt x="310" y="369"/>
                    <a:pt x="313" y="366"/>
                    <a:pt x="314" y="366"/>
                  </a:cubicBezTo>
                  <a:close/>
                  <a:moveTo>
                    <a:pt x="404" y="1"/>
                  </a:moveTo>
                  <a:cubicBezTo>
                    <a:pt x="258" y="1"/>
                    <a:pt x="109" y="62"/>
                    <a:pt x="48" y="184"/>
                  </a:cubicBezTo>
                  <a:cubicBezTo>
                    <a:pt x="0" y="280"/>
                    <a:pt x="12" y="375"/>
                    <a:pt x="107" y="423"/>
                  </a:cubicBezTo>
                  <a:cubicBezTo>
                    <a:pt x="134" y="440"/>
                    <a:pt x="167" y="450"/>
                    <a:pt x="201" y="450"/>
                  </a:cubicBezTo>
                  <a:cubicBezTo>
                    <a:pt x="257" y="450"/>
                    <a:pt x="315" y="423"/>
                    <a:pt x="345" y="363"/>
                  </a:cubicBezTo>
                  <a:lnTo>
                    <a:pt x="345" y="351"/>
                  </a:lnTo>
                  <a:lnTo>
                    <a:pt x="381" y="351"/>
                  </a:lnTo>
                  <a:cubicBezTo>
                    <a:pt x="405" y="351"/>
                    <a:pt x="405" y="351"/>
                    <a:pt x="417" y="363"/>
                  </a:cubicBezTo>
                  <a:cubicBezTo>
                    <a:pt x="424" y="363"/>
                    <a:pt x="427" y="367"/>
                    <a:pt x="430" y="370"/>
                  </a:cubicBezTo>
                  <a:lnTo>
                    <a:pt x="430" y="370"/>
                  </a:lnTo>
                  <a:cubicBezTo>
                    <a:pt x="429" y="370"/>
                    <a:pt x="428" y="370"/>
                    <a:pt x="427" y="370"/>
                  </a:cubicBezTo>
                  <a:cubicBezTo>
                    <a:pt x="425" y="370"/>
                    <a:pt x="433" y="375"/>
                    <a:pt x="441" y="375"/>
                  </a:cubicBezTo>
                  <a:cubicBezTo>
                    <a:pt x="441" y="375"/>
                    <a:pt x="464" y="399"/>
                    <a:pt x="464" y="411"/>
                  </a:cubicBezTo>
                  <a:cubicBezTo>
                    <a:pt x="464" y="423"/>
                    <a:pt x="464" y="423"/>
                    <a:pt x="476" y="434"/>
                  </a:cubicBezTo>
                  <a:lnTo>
                    <a:pt x="476" y="458"/>
                  </a:lnTo>
                  <a:lnTo>
                    <a:pt x="476" y="518"/>
                  </a:lnTo>
                  <a:lnTo>
                    <a:pt x="476" y="542"/>
                  </a:lnTo>
                  <a:cubicBezTo>
                    <a:pt x="464" y="577"/>
                    <a:pt x="464" y="589"/>
                    <a:pt x="464" y="601"/>
                  </a:cubicBezTo>
                  <a:cubicBezTo>
                    <a:pt x="441" y="637"/>
                    <a:pt x="441" y="673"/>
                    <a:pt x="429" y="708"/>
                  </a:cubicBezTo>
                  <a:lnTo>
                    <a:pt x="417" y="732"/>
                  </a:lnTo>
                  <a:cubicBezTo>
                    <a:pt x="417" y="756"/>
                    <a:pt x="405" y="768"/>
                    <a:pt x="405" y="780"/>
                  </a:cubicBezTo>
                  <a:lnTo>
                    <a:pt x="357" y="875"/>
                  </a:lnTo>
                  <a:cubicBezTo>
                    <a:pt x="286" y="1018"/>
                    <a:pt x="226" y="1173"/>
                    <a:pt x="203" y="1327"/>
                  </a:cubicBezTo>
                  <a:cubicBezTo>
                    <a:pt x="191" y="1435"/>
                    <a:pt x="298" y="1506"/>
                    <a:pt x="381" y="1506"/>
                  </a:cubicBezTo>
                  <a:lnTo>
                    <a:pt x="1143" y="1554"/>
                  </a:lnTo>
                  <a:cubicBezTo>
                    <a:pt x="1238" y="1554"/>
                    <a:pt x="1322" y="1470"/>
                    <a:pt x="1322" y="1375"/>
                  </a:cubicBezTo>
                  <a:cubicBezTo>
                    <a:pt x="1322" y="1268"/>
                    <a:pt x="1250" y="1196"/>
                    <a:pt x="1143" y="1196"/>
                  </a:cubicBezTo>
                  <a:cubicBezTo>
                    <a:pt x="965" y="1185"/>
                    <a:pt x="798" y="1185"/>
                    <a:pt x="619" y="1173"/>
                  </a:cubicBezTo>
                  <a:cubicBezTo>
                    <a:pt x="619" y="1149"/>
                    <a:pt x="643" y="1137"/>
                    <a:pt x="643" y="1137"/>
                  </a:cubicBezTo>
                  <a:cubicBezTo>
                    <a:pt x="667" y="1065"/>
                    <a:pt x="714" y="994"/>
                    <a:pt x="762" y="899"/>
                  </a:cubicBezTo>
                  <a:cubicBezTo>
                    <a:pt x="834" y="720"/>
                    <a:pt x="893" y="518"/>
                    <a:pt x="834" y="315"/>
                  </a:cubicBezTo>
                  <a:cubicBezTo>
                    <a:pt x="774" y="161"/>
                    <a:pt x="655" y="42"/>
                    <a:pt x="476" y="6"/>
                  </a:cubicBezTo>
                  <a:cubicBezTo>
                    <a:pt x="453" y="2"/>
                    <a:pt x="428" y="1"/>
                    <a:pt x="4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0" name="Google Shape;1662;p61"/>
          <p:cNvGrpSpPr/>
          <p:nvPr/>
        </p:nvGrpSpPr>
        <p:grpSpPr>
          <a:xfrm flipV="1">
            <a:off x="1858239" y="3562861"/>
            <a:ext cx="5491461" cy="2143693"/>
            <a:chOff x="238125" y="1038125"/>
            <a:chExt cx="7146800" cy="3633625"/>
          </a:xfrm>
        </p:grpSpPr>
        <p:sp>
          <p:nvSpPr>
            <p:cNvPr id="51" name="Google Shape;1663;p61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1664;p61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1665;p61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1666;p61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1667;p61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1668;p61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1669;p61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1670;p61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1671;p61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1672;p61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1673;p61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1674;p61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1675;p61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1676;p61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677;p61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678;p61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679;p61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680;p61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681;p61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682;p61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683;p61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684;p61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685;p61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1686;p61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1687;p61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1688;p61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1689;p61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1690;p61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1691;p61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1692;p61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1693;p61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1694;p61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1695;p61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1696;p61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1697;p61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1698;p61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1699;p61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1700;p61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1701;p61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1702;p61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1703;p61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1704;p61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1705;p61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1706;p61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1707;p61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1708;p61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1709;p61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1710;p61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1711;p61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1712;p61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1713;p61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1714;p61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1715;p61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1716;p61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1717;p61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1718;p61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1719;p61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1720;p61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1721;p61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1722;p61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1723;p61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1724;p61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1725;p61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1726;p61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1727;p61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1728;p61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1729;p61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1730;p61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1731;p61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1732;p61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1733;p61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1734;p61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1735;p61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1736;p61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1737;p61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1738;p61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1739;p61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1740;p61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1741;p61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1742;p61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1743;p61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1744;p61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1745;p61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1746;p61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1747;p61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1748;p61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1749;p61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1750;p61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1751;p61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1752;p61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1753;p61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1754;p61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1755;p61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1756;p61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1757;p61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1758;p61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1759;p61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1760;p61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1761;p61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1762;p61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1763;p61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1764;p61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1765;p61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1766;p61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1767;p61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1768;p61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1769;p61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1770;p61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1771;p61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1772;p61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" name="Google Shape;1773;p61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1774;p61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1775;p61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1776;p61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1777;p61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1778;p61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1779;p61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1780;p61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1781;p61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1782;p61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1783;p61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1784;p61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1785;p61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1786;p61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1787;p61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1788;p61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1789;p61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1790;p61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1791;p61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1792;p61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1793;p61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1794;p61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1795;p61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1796;p61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1797;p61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" name="Google Shape;1798;p61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1799;p61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1800;p61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1801;p61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1802;p61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1803;p61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1804;p61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1805;p61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1806;p61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1807;p61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1808;p61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1809;p61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1810;p61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1811;p61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1812;p61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1813;p61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1814;p61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1815;p61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" name="Google Shape;1816;p61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1817;p61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1818;p61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1819;p61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1820;p61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1821;p61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1822;p61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1823;p61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1824;p61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1825;p61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1826;p61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1827;p61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1828;p61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1829;p61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1830;p61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1831;p61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1832;p61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1833;p61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1834;p61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1835;p61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1836;p61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1837;p61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1838;p61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" name="Google Shape;1839;p61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1840;p61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1841;p61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1842;p61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1843;p61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1844;p61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1845;p61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1846;p61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1847;p61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1848;p61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1849;p61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1850;p61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1851;p61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1852;p61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1853;p61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" name="Google Shape;1854;p61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" name="Google Shape;1855;p61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" name="Google Shape;1856;p61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" name="Google Shape;1857;p61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1858;p61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1859;p61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1860;p61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" name="Google Shape;1861;p61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1862;p61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1863;p61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1864;p61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1865;p61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1866;p61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1867;p61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1868;p61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1869;p61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1870;p61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1871;p61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1872;p61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1873;p61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1874;p61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1875;p61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1876;p61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1877;p61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1878;p61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" name="Google Shape;1879;p61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1880;p61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1881;p61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1882;p61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1883;p61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1884;p61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1885;p61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1886;p61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1887;p61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1888;p61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1889;p61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1890;p61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1891;p61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1892;p61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1893;p61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1894;p61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1895;p61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1896;p61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1897;p61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1898;p61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1899;p61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1900;p61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1901;p61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1902;p61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1903;p61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1904;p61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1905;p61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1906;p61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1907;p61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1908;p61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1909;p61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" name="Google Shape;1910;p61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1911;p61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1912;p61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1913;p61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1914;p61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1915;p61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1916;p61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1917;p61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1918;p61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1919;p61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1920;p61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1921;p61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1922;p61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1923;p61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1924;p61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1925;p61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1926;p61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1927;p61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8" name="Google Shape;1928;p61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1929;p61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1930;p61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1931;p61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1932;p61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1933;p61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1934;p61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1935;p61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1936;p61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" name="Google Shape;1937;p61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" name="Google Shape;1938;p61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1939;p61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1940;p61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1941;p61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1942;p61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1943;p61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1944;p61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1945;p61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1946;p61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1947;p61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1948;p61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1949;p61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1950;p61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1951;p61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1952;p61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1953;p61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1954;p61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1955;p61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1956;p61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1957;p61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1958;p61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1959;p61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1960;p61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1961;p61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1962;p61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1963;p61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1964;p61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1965;p61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1966;p61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1967;p61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1968;p61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1969;p61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1970;p61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1971;p61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1972;p61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1973;p61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1974;p61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1975;p61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1976;p61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1977;p61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1978;p61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1979;p61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1980;p61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1981;p61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1982;p61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1983;p61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1984;p61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1985;p61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1986;p61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1987;p61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1988;p61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1989;p61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1990;p61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1991;p61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2" name="Google Shape;1992;p61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1993;p61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1994;p61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5" name="Google Shape;1995;p61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1996;p61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7" name="Google Shape;1997;p61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8" name="Google Shape;1998;p61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1999;p61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2000;p61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2001;p61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" name="Google Shape;2002;p61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2003;p61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2004;p61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" name="Google Shape;2005;p61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2006;p61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2007;p61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2008;p61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2009;p61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2010;p61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2011;p61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2012;p61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" name="Google Shape;2013;p61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2014;p61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2015;p61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" name="Google Shape;2016;p61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" name="Google Shape;2017;p61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" name="Google Shape;2018;p61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" name="Google Shape;2019;p61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" name="Google Shape;2020;p61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1" name="Google Shape;2021;p61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2022;p61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2023;p61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" name="Google Shape;2024;p61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2025;p61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2026;p61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2027;p61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2028;p61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2029;p61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" name="Google Shape;2030;p61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" name="Google Shape;2031;p61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2032;p61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2033;p61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2034;p61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" name="Google Shape;2035;p61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" name="Google Shape;2036;p61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" name="Google Shape;2037;p61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2038;p61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" name="Google Shape;2039;p61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" name="Google Shape;2040;p61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" name="Google Shape;2041;p61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2" name="Google Shape;2042;p61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" name="Google Shape;2043;p61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" name="Google Shape;2044;p61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" name="Google Shape;2045;p61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" name="Google Shape;2046;p61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" name="Google Shape;2047;p61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" name="Google Shape;2048;p61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" name="Google Shape;2049;p61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" name="Google Shape;2050;p61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" name="Google Shape;2051;p61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" name="Google Shape;2052;p61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" name="Google Shape;2053;p61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" name="Google Shape;2054;p61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" name="Google Shape;2055;p61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" name="Google Shape;2056;p61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2057;p61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" name="Google Shape;2058;p61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" name="Google Shape;2059;p61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" name="Google Shape;2060;p61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2061;p61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2062;p61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" name="Google Shape;2063;p61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" name="Google Shape;2064;p61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" name="Google Shape;2065;p61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" name="Google Shape;2066;p61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" name="Google Shape;2067;p61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" name="Google Shape;2068;p61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9" name="Google Shape;2069;p61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0" name="Google Shape;2070;p61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1" name="Google Shape;2071;p61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2" name="Google Shape;2072;p61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3" name="Google Shape;2073;p61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" name="Google Shape;2074;p61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" name="Google Shape;2075;p61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" name="Google Shape;2076;p61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2077;p61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" name="Google Shape;2078;p61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" name="Google Shape;2079;p61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" name="Google Shape;2080;p61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" name="Google Shape;2081;p61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" name="Google Shape;2082;p61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" name="Google Shape;2083;p61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" name="Google Shape;2084;p61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" name="Google Shape;2085;p61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" name="Google Shape;2086;p61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" name="Google Shape;2087;p61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" name="Google Shape;2088;p61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" name="Google Shape;2089;p61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" name="Google Shape;2090;p61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" name="Google Shape;2091;p61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" name="Google Shape;2092;p61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" name="Google Shape;2093;p61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" name="Google Shape;2094;p61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" name="Google Shape;2095;p61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" name="Google Shape;2096;p61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" name="Google Shape;2097;p61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" name="Google Shape;2098;p61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" name="Google Shape;2099;p61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" name="Google Shape;2100;p61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" name="Google Shape;2101;p61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" name="Google Shape;2102;p61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" name="Google Shape;2103;p61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" name="Google Shape;2104;p61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" name="Google Shape;2105;p61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" name="Google Shape;2106;p61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" name="Google Shape;2107;p61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" name="Google Shape;2108;p61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" name="Google Shape;2109;p61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" name="Google Shape;2110;p61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" name="Google Shape;2111;p61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" name="Google Shape;2112;p61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" name="Google Shape;2113;p61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" name="Google Shape;2114;p61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" name="Google Shape;2115;p61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6" name="Google Shape;2116;p61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" name="Google Shape;2117;p61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8" name="Google Shape;2118;p61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" name="Google Shape;2119;p61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" name="Google Shape;2120;p61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" name="Google Shape;2121;p61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" name="Google Shape;2122;p61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" name="Google Shape;2123;p61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" name="Google Shape;2124;p61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" name="Google Shape;2125;p61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" name="Google Shape;2126;p61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" name="Google Shape;2127;p61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" name="Google Shape;2128;p61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" name="Google Shape;2129;p61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" name="Google Shape;2130;p61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" name="Google Shape;2131;p61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" name="Google Shape;2132;p61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" name="Google Shape;2133;p61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" name="Google Shape;2134;p61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" name="Google Shape;2135;p61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" name="Google Shape;2136;p61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" name="Google Shape;2137;p61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" name="Google Shape;2138;p61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2139;p61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" name="Google Shape;2140;p61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" name="Google Shape;2141;p61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" name="Google Shape;2142;p61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" name="Google Shape;2143;p61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" name="Google Shape;2144;p61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" name="Google Shape;2145;p61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" name="Google Shape;2146;p61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" name="Google Shape;2147;p61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" name="Google Shape;2148;p61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" name="Google Shape;2149;p61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" name="Google Shape;2150;p61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" name="Google Shape;2151;p61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2152;p61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2153;p61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2154;p61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" name="Google Shape;2155;p61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" name="Google Shape;2156;p61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" name="Google Shape;2157;p61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" name="Google Shape;2158;p61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" name="Google Shape;2159;p61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" name="Google Shape;2160;p61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" name="Google Shape;2161;p61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" name="Google Shape;2162;p61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" name="Google Shape;2163;p61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" name="Google Shape;2164;p61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" name="Google Shape;2165;p61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" name="Google Shape;2166;p61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" name="Google Shape;2167;p61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" name="Google Shape;2168;p61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" name="Google Shape;2169;p61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" name="Google Shape;2170;p61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" name="Google Shape;2171;p61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" name="Google Shape;2172;p61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" name="Google Shape;2173;p61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" name="Google Shape;2174;p61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" name="Google Shape;2175;p61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" name="Google Shape;2176;p61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" name="Google Shape;2177;p61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" name="Google Shape;2178;p61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" name="Google Shape;2179;p61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" name="Google Shape;2180;p61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" name="Google Shape;2181;p61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" name="Google Shape;2182;p61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" name="Google Shape;2183;p61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" name="Google Shape;2184;p61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" name="Google Shape;2185;p61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" name="Google Shape;2186;p61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" name="Google Shape;2187;p61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" name="Google Shape;2188;p61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" name="Google Shape;2189;p61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0" name="Google Shape;2190;p61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1" name="Google Shape;2191;p61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2" name="Google Shape;2192;p61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3" name="Google Shape;2193;p61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4" name="Google Shape;2194;p61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5" name="Google Shape;2195;p61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6" name="Google Shape;2196;p61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7" name="Google Shape;2197;p61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8" name="Google Shape;2198;p61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9" name="Google Shape;2199;p61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0" name="Google Shape;2200;p61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1" name="Google Shape;2201;p61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2" name="Google Shape;2202;p61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3" name="Google Shape;2203;p61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4" name="Google Shape;2204;p61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5" name="Google Shape;2205;p61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6" name="Google Shape;2206;p61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" name="Google Shape;2207;p61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" name="Google Shape;2208;p61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" name="Google Shape;2209;p61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" name="Google Shape;2210;p61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1" name="Google Shape;2211;p61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2" name="Google Shape;2212;p61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3" name="Google Shape;2213;p61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4" name="Google Shape;2214;p61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5" name="Google Shape;2215;p61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6" name="Google Shape;2216;p61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7" name="Google Shape;2217;p61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8" name="Google Shape;2218;p61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9" name="Google Shape;2219;p61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0" name="Google Shape;2220;p61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1" name="Google Shape;2221;p61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" name="Google Shape;2222;p61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" name="Google Shape;2223;p61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" name="Google Shape;2224;p61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" name="Google Shape;2225;p61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6" name="Google Shape;2226;p61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" name="Google Shape;2227;p61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" name="Google Shape;2228;p61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" name="Google Shape;2229;p61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" name="Google Shape;2230;p61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" name="Google Shape;2231;p61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" name="Google Shape;2232;p61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" name="Google Shape;2233;p61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" name="Google Shape;2234;p61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" name="Google Shape;2235;p61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" name="Google Shape;2236;p61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" name="Google Shape;2237;p61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" name="Google Shape;2238;p61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" name="Google Shape;2239;p61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" name="Google Shape;2240;p61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" name="Google Shape;2241;p61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" name="Google Shape;2242;p61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" name="Google Shape;2243;p61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2244;p61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" name="Google Shape;2245;p61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" name="Google Shape;2246;p61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" name="Google Shape;2247;p61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" name="Google Shape;2248;p61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" name="Google Shape;2249;p61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" name="Google Shape;2250;p61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" name="Google Shape;2251;p61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" name="Google Shape;2252;p61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" name="Google Shape;2253;p61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" name="Google Shape;2254;p61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5" name="Google Shape;2255;p61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6" name="Google Shape;2256;p61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7" name="Google Shape;2257;p61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8" name="Google Shape;2258;p61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9" name="Google Shape;2259;p61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0" name="Google Shape;2260;p61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1" name="Google Shape;2261;p61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2" name="Google Shape;2262;p61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3" name="Google Shape;2263;p61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4" name="Google Shape;2264;p61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5" name="Google Shape;2265;p61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6" name="Google Shape;2266;p61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7" name="Google Shape;2267;p61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8" name="Google Shape;2268;p61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9" name="Google Shape;2269;p61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0" name="Google Shape;2270;p61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1" name="Google Shape;2271;p61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2" name="Google Shape;2272;p61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3" name="Google Shape;2273;p61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4" name="Google Shape;2274;p61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5" name="Google Shape;2275;p61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6" name="Google Shape;2276;p61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7" name="Google Shape;2277;p61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8" name="Google Shape;2278;p61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9" name="Google Shape;2279;p61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0" name="Google Shape;2280;p61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1" name="Google Shape;2281;p61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2" name="Google Shape;2282;p61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3" name="Google Shape;2283;p61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4" name="Google Shape;2284;p61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5" name="Google Shape;2285;p61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6" name="Google Shape;2286;p61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7" name="Google Shape;2287;p61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8" name="Google Shape;2288;p61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9" name="Google Shape;2289;p61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0" name="Google Shape;2290;p61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1" name="Google Shape;2291;p61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2" name="Google Shape;2292;p61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3" name="Google Shape;2293;p61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4" name="Google Shape;2294;p61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5" name="Google Shape;2295;p61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6" name="Google Shape;2296;p61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7" name="Google Shape;2297;p61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2298;p61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9" name="Google Shape;2299;p61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2300;p61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2301;p61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2302;p61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2303;p61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2304;p61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2305;p61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2306;p61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7" name="Google Shape;2307;p61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8" name="Google Shape;2308;p61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9" name="Google Shape;2309;p61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0" name="Google Shape;2310;p61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1" name="Google Shape;2311;p61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2" name="Google Shape;2312;p61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3" name="Google Shape;2313;p61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4" name="Google Shape;2314;p61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5" name="Google Shape;2315;p61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6" name="Google Shape;2316;p61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7" name="Google Shape;2317;p61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8" name="Google Shape;2318;p61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9" name="Google Shape;2319;p61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0" name="Google Shape;2320;p61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1" name="Google Shape;2321;p61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2322;p61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2323;p61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4" name="Google Shape;2324;p61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5" name="Google Shape;2325;p61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6" name="Google Shape;2326;p61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7" name="Google Shape;2327;p61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8" name="Google Shape;2328;p61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9" name="Google Shape;2329;p61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0" name="Google Shape;2330;p61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1" name="Google Shape;2331;p61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2332;p61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2333;p61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2334;p61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2335;p61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2336;p61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7" name="Google Shape;2337;p61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8" name="Google Shape;2338;p61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2339;p61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2340;p61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1" name="Google Shape;2341;p61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2" name="Google Shape;2342;p61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3" name="Google Shape;2343;p61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4" name="Google Shape;2344;p61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2345;p61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6" name="Google Shape;2346;p61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7" name="Google Shape;2347;p61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8" name="Google Shape;2348;p61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9" name="Google Shape;2349;p61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0" name="Google Shape;2350;p61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1" name="Google Shape;2351;p61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2" name="Google Shape;2352;p61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3" name="Google Shape;2353;p61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4" name="Google Shape;2354;p61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5" name="Google Shape;2355;p61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6" name="Google Shape;2356;p61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7" name="Google Shape;2357;p61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8" name="Google Shape;2358;p61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9" name="Google Shape;2359;p61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0" name="Google Shape;2360;p61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2361;p61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2362;p61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3" name="Google Shape;2363;p61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2364;p61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5" name="Google Shape;2365;p61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6" name="Google Shape;2366;p61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2367;p61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8" name="Google Shape;2368;p61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9" name="Google Shape;2369;p61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2370;p61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2371;p61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2" name="Google Shape;2372;p61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2373;p61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4" name="Google Shape;2374;p61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5" name="Google Shape;2375;p61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2376;p61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7" name="Google Shape;2377;p61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8" name="Google Shape;2378;p61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9" name="Google Shape;2379;p61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0" name="Google Shape;2380;p61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1" name="Google Shape;2381;p61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2" name="Google Shape;2382;p61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3" name="Google Shape;2383;p61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4" name="Google Shape;2384;p61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2385;p61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2386;p61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2387;p61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2388;p61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2389;p61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2390;p61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1" name="Google Shape;2391;p61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2" name="Google Shape;2392;p61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2393;p61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" name="Google Shape;2394;p61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" name="Google Shape;2395;p61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" name="Google Shape;2396;p61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2397;p61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" name="Google Shape;2398;p61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" name="Google Shape;2399;p61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2400;p61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2401;p61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" name="Google Shape;2402;p61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" name="Google Shape;2403;p61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" name="Google Shape;2404;p61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" name="Google Shape;2405;p61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2406;p61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" name="Google Shape;2407;p61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" name="Google Shape;2408;p61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" name="Google Shape;2409;p61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" name="Google Shape;2410;p61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" name="Google Shape;2411;p61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" name="Google Shape;2412;p61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" name="Google Shape;2413;p61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" name="Google Shape;2414;p61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" name="Google Shape;2415;p61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2416;p61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" name="Google Shape;2417;p61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" name="Google Shape;2418;p61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" name="Google Shape;2419;p61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2420;p61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" name="Google Shape;2421;p61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" name="Google Shape;2422;p61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" name="Google Shape;2423;p61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" name="Google Shape;2424;p61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" name="Google Shape;2425;p61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" name="Google Shape;2426;p61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" name="Google Shape;2427;p61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" name="Google Shape;2428;p61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" name="Google Shape;2429;p61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" name="Google Shape;2430;p61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" name="Google Shape;2431;p61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" name="Google Shape;2432;p61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" name="Google Shape;2433;p61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" name="Google Shape;2434;p61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" name="Google Shape;2435;p61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6" name="Google Shape;2436;p61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" name="Google Shape;2437;p61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" name="Google Shape;2438;p61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" name="Google Shape;2439;p61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" name="Google Shape;2440;p61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" name="Google Shape;2441;p61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" name="Google Shape;2442;p61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" name="Google Shape;2443;p61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" name="Google Shape;2444;p61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" name="Google Shape;2445;p61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" name="Google Shape;2446;p61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" name="Google Shape;2447;p61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" name="Google Shape;2448;p61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" name="Google Shape;2449;p61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" name="Google Shape;2450;p61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" name="Google Shape;2451;p61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" name="Google Shape;2452;p61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" name="Google Shape;2453;p61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" name="Google Shape;2454;p61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" name="Google Shape;2455;p61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" name="Google Shape;2456;p61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" name="Google Shape;2457;p61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" name="Google Shape;2458;p61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" name="Google Shape;2459;p61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2460;p61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" name="Google Shape;2461;p61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" name="Google Shape;2462;p61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" name="Google Shape;2463;p61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" name="Google Shape;2464;p61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" name="Google Shape;2465;p61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" name="Google Shape;2466;p61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" name="Google Shape;2467;p61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" name="Google Shape;2468;p61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" name="Google Shape;2469;p61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" name="Google Shape;2470;p61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" name="Google Shape;2471;p61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" name="Google Shape;2472;p61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" name="Google Shape;2473;p61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" name="Google Shape;2474;p61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" name="Google Shape;2475;p61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" name="Google Shape;2476;p61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" name="Google Shape;2477;p61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" name="Google Shape;2478;p61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" name="Google Shape;2479;p61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0" name="Google Shape;2480;p61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1" name="Google Shape;2481;p61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2" name="Google Shape;2482;p61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3" name="Google Shape;2483;p61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4" name="Google Shape;2484;p61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" name="Google Shape;2485;p61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" name="Google Shape;2486;p61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" name="Google Shape;2487;p61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" name="Google Shape;2488;p61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" name="Google Shape;2489;p61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" name="Google Shape;2490;p61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1" name="Google Shape;2491;p61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2" name="Google Shape;2492;p61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3" name="Google Shape;2493;p61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4" name="Google Shape;2494;p61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5" name="Google Shape;2495;p61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6" name="Google Shape;2496;p61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7" name="Google Shape;2497;p61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8" name="Google Shape;2498;p61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9" name="Google Shape;2499;p61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0" name="Google Shape;2500;p61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1" name="Google Shape;2501;p61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2" name="Google Shape;2502;p61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3" name="Google Shape;2503;p61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4" name="Google Shape;2504;p61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5" name="Google Shape;2505;p61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6" name="Google Shape;2506;p61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7" name="Google Shape;2507;p61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8" name="Google Shape;2508;p61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9" name="Google Shape;2509;p61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0" name="Google Shape;2510;p61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1" name="Google Shape;2511;p61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2" name="Google Shape;2512;p61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3" name="Google Shape;2513;p61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4" name="Google Shape;2514;p61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5" name="Google Shape;2515;p61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6" name="Google Shape;2516;p61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7" name="Google Shape;2517;p61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8" name="Google Shape;2518;p61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9" name="Google Shape;2519;p61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0" name="Google Shape;2520;p61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1" name="Google Shape;2521;p61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2" name="Google Shape;2522;p61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3" name="Google Shape;2523;p61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4" name="Google Shape;2524;p61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5" name="Google Shape;2525;p61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6" name="Google Shape;2526;p61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7" name="Google Shape;2527;p61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" name="Google Shape;2528;p61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" name="Google Shape;2529;p61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0" name="Google Shape;2530;p61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1" name="Google Shape;2531;p61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2" name="Google Shape;2532;p61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3" name="Google Shape;2533;p61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4" name="Google Shape;2534;p61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5" name="Google Shape;2535;p61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6" name="Google Shape;2536;p61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7" name="Google Shape;2537;p61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8" name="Google Shape;2538;p61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9" name="Google Shape;2539;p61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0" name="Google Shape;2540;p61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1" name="Google Shape;2541;p61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2" name="Google Shape;2542;p61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3" name="Google Shape;2543;p61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4" name="Google Shape;2544;p61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5" name="Google Shape;2545;p61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6" name="Google Shape;2546;p61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7" name="Google Shape;2547;p61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8" name="Google Shape;2548;p61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9" name="Google Shape;2549;p61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0" name="Google Shape;2550;p61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1" name="Google Shape;2551;p61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2" name="Google Shape;2552;p61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3" name="Google Shape;2553;p61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4" name="Google Shape;2554;p61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5" name="Google Shape;2555;p61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6" name="Google Shape;2556;p61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7" name="Google Shape;2557;p61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8" name="Google Shape;2558;p61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9" name="Google Shape;2559;p61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0" name="Google Shape;2560;p61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1" name="Google Shape;2561;p61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2" name="Google Shape;2562;p61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3" name="Google Shape;2563;p61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4" name="Google Shape;2564;p61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5" name="Google Shape;2565;p61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6" name="Google Shape;2566;p61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7" name="Google Shape;2567;p61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8" name="Google Shape;2568;p61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9" name="Google Shape;2569;p61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0" name="Google Shape;2570;p61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1" name="Google Shape;2571;p61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2" name="Google Shape;2572;p61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3" name="Google Shape;2573;p61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4" name="Google Shape;2574;p61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5" name="Google Shape;2575;p61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6" name="Google Shape;2576;p61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7" name="Google Shape;2577;p61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8" name="Google Shape;2578;p61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9" name="Google Shape;2579;p61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0" name="Google Shape;2580;p61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1" name="Google Shape;2581;p61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2" name="Google Shape;2582;p61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3" name="Google Shape;2583;p61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4" name="Google Shape;2584;p61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5" name="Google Shape;2585;p61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6" name="Google Shape;2586;p61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7" name="Google Shape;2587;p61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8" name="Google Shape;2588;p61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9" name="Google Shape;2589;p61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0" name="Google Shape;2590;p61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1" name="Google Shape;2591;p61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2" name="Google Shape;2592;p61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3" name="Google Shape;2593;p61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4" name="Google Shape;2594;p61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5" name="Google Shape;2595;p61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6" name="Google Shape;2596;p61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7" name="Google Shape;2597;p61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8" name="Google Shape;2598;p61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9" name="Google Shape;2599;p61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0" name="Google Shape;2600;p61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1" name="Google Shape;2601;p61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2" name="Google Shape;2602;p61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3" name="Google Shape;2603;p61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4" name="Google Shape;2604;p61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5" name="Google Shape;2605;p61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6" name="Google Shape;2606;p61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7" name="Google Shape;2607;p61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8" name="Google Shape;2608;p61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9" name="Google Shape;2609;p61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0" name="Google Shape;2610;p61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1" name="Google Shape;2611;p61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2" name="Google Shape;2612;p61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3" name="Google Shape;2613;p61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4" name="Google Shape;2614;p61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5" name="Google Shape;2615;p61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6" name="Google Shape;2616;p61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7" name="Google Shape;2617;p61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8" name="Google Shape;2618;p61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9" name="Google Shape;2619;p61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0" name="Google Shape;2620;p61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1" name="Google Shape;2621;p61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2" name="Google Shape;2622;p61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3" name="Google Shape;2623;p61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4" name="Google Shape;2624;p61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5" name="Google Shape;2625;p61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6" name="Google Shape;2626;p61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7" name="Google Shape;2627;p61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8" name="Google Shape;2628;p61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9" name="Google Shape;2629;p61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0" name="Google Shape;2630;p61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1" name="Google Shape;2631;p61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2" name="Google Shape;2632;p61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3" name="Google Shape;2633;p61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4" name="Google Shape;2634;p61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5" name="Google Shape;2635;p61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6" name="Google Shape;2636;p61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" name="Google Shape;2637;p61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" name="Google Shape;2638;p61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" name="Google Shape;2639;p61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0" name="Google Shape;2640;p61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1" name="Google Shape;2641;p61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2" name="Google Shape;2642;p61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3" name="Google Shape;2643;p61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" name="Google Shape;2644;p61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" name="Google Shape;2645;p61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" name="Google Shape;2646;p61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" name="Google Shape;2647;p61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" name="Google Shape;2648;p61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" name="Google Shape;2649;p61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" name="Google Shape;2650;p61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" name="Google Shape;2651;p61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" name="Google Shape;2652;p61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" name="Google Shape;2653;p61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" name="Google Shape;2654;p61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" name="Google Shape;2655;p61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" name="Google Shape;2656;p61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" name="Google Shape;2657;p61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" name="Google Shape;2658;p61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" name="Google Shape;2659;p61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" name="Google Shape;2660;p61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" name="Google Shape;2661;p61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" name="Google Shape;2662;p61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" name="Google Shape;2663;p61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" name="Google Shape;2664;p61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" name="Google Shape;2665;p61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" name="Google Shape;2666;p61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" name="Google Shape;2667;p61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" name="Google Shape;2668;p61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" name="Google Shape;2669;p61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" name="Google Shape;2670;p61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" name="Google Shape;2671;p61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" name="Google Shape;2672;p61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3" name="Google Shape;2673;p61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" name="Google Shape;2674;p61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" name="Google Shape;2675;p61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6" name="Google Shape;2676;p61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7" name="Google Shape;2677;p61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" name="Google Shape;2678;p61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" name="Google Shape;2679;p61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" name="Google Shape;2680;p61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" name="Google Shape;2681;p61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" name="Google Shape;2682;p61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" name="Google Shape;2683;p61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" name="Google Shape;2684;p61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" name="Google Shape;2685;p61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6" name="Google Shape;2686;p61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7" name="Google Shape;2687;p61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8" name="Google Shape;2688;p61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9" name="Google Shape;2689;p61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0" name="Google Shape;2690;p61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1" name="Google Shape;2691;p61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2" name="Google Shape;2692;p61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3" name="Google Shape;2693;p61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4" name="Google Shape;2694;p61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5" name="Google Shape;2695;p61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6" name="Google Shape;2696;p61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7" name="Google Shape;2697;p61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8" name="Google Shape;2698;p61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9" name="Google Shape;2699;p61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0" name="Google Shape;2700;p61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1" name="Google Shape;2701;p61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2" name="Google Shape;2702;p61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3" name="Google Shape;2703;p61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4" name="Google Shape;2704;p61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5" name="Google Shape;2705;p61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6" name="Google Shape;2706;p61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7" name="Google Shape;2707;p61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8" name="Google Shape;2708;p61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9" name="Google Shape;2709;p61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0" name="Google Shape;2710;p61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1" name="Google Shape;2711;p61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2" name="Google Shape;2712;p61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3" name="Google Shape;2713;p61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4" name="Google Shape;2714;p61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5" name="Google Shape;2715;p61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6" name="Google Shape;2716;p61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7" name="Google Shape;2717;p61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8" name="Google Shape;2718;p61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9" name="Google Shape;2719;p61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0" name="Google Shape;2720;p61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1" name="Google Shape;2721;p61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2" name="Google Shape;2722;p61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3" name="Google Shape;2723;p61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4" name="Google Shape;2724;p61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5" name="Google Shape;2725;p61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6" name="Google Shape;2726;p61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7" name="Google Shape;2727;p61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8" name="Google Shape;2728;p61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9" name="Google Shape;2729;p61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0" name="Google Shape;2730;p61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1" name="Google Shape;2731;p61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2" name="Google Shape;2732;p61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3" name="Google Shape;2733;p61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4" name="Google Shape;2734;p61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5" name="Google Shape;2735;p61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6" name="Google Shape;2736;p61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7" name="Google Shape;2737;p61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8" name="Google Shape;2738;p61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9" name="Google Shape;2739;p61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0" name="Google Shape;2740;p61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1" name="Google Shape;2741;p61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2" name="Google Shape;2742;p61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3" name="Google Shape;2743;p61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4" name="Google Shape;2744;p61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5" name="Google Shape;2745;p61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6" name="Google Shape;2746;p61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7" name="Google Shape;2747;p61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8" name="Google Shape;2748;p61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9" name="Google Shape;2749;p61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0" name="Google Shape;2750;p61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1" name="Google Shape;2751;p61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2" name="Google Shape;2752;p61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3" name="Google Shape;2753;p61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4" name="Google Shape;2754;p61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5" name="Google Shape;2755;p61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6" name="Google Shape;2756;p61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7" name="Google Shape;2757;p61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8" name="Google Shape;2758;p61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9" name="Google Shape;2759;p61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0" name="Google Shape;2760;p61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1" name="Google Shape;2761;p61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2" name="Google Shape;2762;p61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3" name="Google Shape;2763;p61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4" name="Google Shape;2764;p61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5" name="Google Shape;2765;p61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6" name="Google Shape;2766;p61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7" name="Google Shape;2767;p61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8" name="Google Shape;2768;p61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9" name="Google Shape;2769;p61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0" name="Google Shape;2770;p61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1" name="Google Shape;2771;p61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2" name="Google Shape;2772;p61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3" name="Google Shape;2773;p61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4" name="Google Shape;2774;p61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5" name="Google Shape;2775;p61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6" name="Google Shape;2776;p61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7" name="Google Shape;2777;p61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8" name="Google Shape;2778;p61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9" name="Google Shape;2779;p61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0" name="Google Shape;2780;p61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1" name="Google Shape;2781;p61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2" name="Google Shape;2782;p61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3" name="Google Shape;2783;p61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4" name="Google Shape;2784;p61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5" name="Google Shape;2785;p61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6" name="Google Shape;2786;p61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7" name="Google Shape;2787;p61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8" name="Google Shape;2788;p61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9" name="Google Shape;2789;p61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0" name="Google Shape;2790;p61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1" name="Google Shape;2791;p61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2" name="Google Shape;2792;p61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3" name="Google Shape;2793;p61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4" name="Google Shape;2794;p61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5" name="Google Shape;2795;p61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6" name="Google Shape;2796;p61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7" name="Google Shape;2797;p61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8" name="Google Shape;2798;p61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9" name="Google Shape;2799;p61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0" name="Google Shape;2800;p61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1" name="Google Shape;2801;p61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2" name="Google Shape;2802;p61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3" name="Google Shape;2803;p61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4" name="Google Shape;2804;p61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5" name="Google Shape;2805;p61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6" name="Google Shape;2806;p61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7" name="Google Shape;2807;p61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" name="Google Shape;2808;p61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" name="Google Shape;2809;p61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0" name="Google Shape;2810;p61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1" name="Google Shape;2811;p61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2" name="Google Shape;2812;p61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3" name="Google Shape;2813;p61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4" name="Google Shape;2814;p61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5" name="Google Shape;2815;p61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6" name="Google Shape;2816;p61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7" name="Google Shape;2817;p61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8" name="Google Shape;2818;p61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9" name="Google Shape;2819;p61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0" name="Google Shape;2820;p61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1" name="Google Shape;2821;p61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2" name="Google Shape;2822;p61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3" name="Google Shape;2823;p61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4" name="Google Shape;2824;p61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5" name="Google Shape;2825;p61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6" name="Google Shape;2826;p61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7" name="Google Shape;2827;p61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8" name="Google Shape;2828;p61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9" name="Google Shape;2829;p61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0" name="Google Shape;2830;p61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2831;p61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2" name="Google Shape;2832;p61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3" name="Google Shape;2833;p61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4" name="Google Shape;2834;p61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5" name="Google Shape;2835;p61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6" name="Google Shape;2836;p61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2837;p61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2838;p61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2839;p61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2840;p61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1" name="Google Shape;2841;p61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2" name="Google Shape;2842;p61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3" name="Google Shape;2843;p61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4" name="Google Shape;2844;p61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2845;p61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6" name="Google Shape;2846;p61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7" name="Google Shape;2847;p61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8" name="Google Shape;2848;p61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9" name="Google Shape;2849;p61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2850;p61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1" name="Google Shape;2851;p61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2" name="Google Shape;2852;p61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3" name="Google Shape;2853;p61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4" name="Google Shape;2854;p61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5" name="Google Shape;2855;p61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6" name="Google Shape;2856;p61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7" name="Google Shape;2857;p61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8" name="Google Shape;2858;p61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9" name="Google Shape;2859;p61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0" name="Google Shape;2860;p61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1" name="Google Shape;2861;p61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2" name="Google Shape;2862;p61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3" name="Google Shape;2863;p61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4" name="Google Shape;2864;p61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5" name="Google Shape;2865;p61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6" name="Google Shape;2866;p61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7" name="Google Shape;2867;p61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8" name="Google Shape;2868;p61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9" name="Google Shape;2869;p61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0" name="Google Shape;2870;p61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1" name="Google Shape;2871;p61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2" name="Google Shape;2872;p61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3" name="Google Shape;2873;p61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2874;p61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5" name="Google Shape;2875;p61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6" name="Google Shape;2876;p61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7" name="Google Shape;2877;p61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8" name="Google Shape;2878;p61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9" name="Google Shape;2879;p61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0" name="Google Shape;2880;p61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1" name="Google Shape;2881;p61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2" name="Google Shape;2882;p61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3" name="Google Shape;2883;p61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4" name="Google Shape;2884;p61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5" name="Google Shape;2885;p61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6" name="Google Shape;2886;p61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7" name="Google Shape;2887;p61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8" name="Google Shape;2888;p61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9" name="Google Shape;2889;p61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0" name="Google Shape;2890;p61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1" name="Google Shape;2891;p61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2" name="Google Shape;2892;p61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3" name="Google Shape;2893;p61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4" name="Google Shape;2894;p61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5" name="Google Shape;2895;p61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6" name="Google Shape;2896;p61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7" name="Google Shape;2897;p61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8" name="Google Shape;2898;p61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9" name="Google Shape;2899;p61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0" name="Google Shape;2900;p61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1" name="Google Shape;2901;p61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2" name="Google Shape;2902;p61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3" name="Google Shape;2903;p61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4" name="Google Shape;2904;p61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5" name="Google Shape;2905;p61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6" name="Google Shape;2906;p61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7" name="Google Shape;2907;p61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8" name="Google Shape;2908;p61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9" name="Google Shape;2909;p61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0" name="Google Shape;2910;p61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1" name="Google Shape;2911;p61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2" name="Google Shape;2912;p61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3" name="Google Shape;2913;p61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4" name="Google Shape;2914;p61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5" name="Google Shape;2915;p61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6" name="Google Shape;2916;p61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7" name="Google Shape;2917;p61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8" name="Google Shape;2918;p61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9" name="Google Shape;2919;p61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0" name="Google Shape;2920;p61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1" name="Google Shape;2921;p61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2" name="Google Shape;2922;p61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3" name="Google Shape;2923;p61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4" name="Google Shape;2924;p61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5" name="Google Shape;2925;p61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6" name="Google Shape;2926;p61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7" name="Google Shape;2927;p61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2928;p61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9" name="Google Shape;2929;p61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0" name="Google Shape;2930;p61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2931;p61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2932;p61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2933;p61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2934;p61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2935;p61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2936;p61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2937;p61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2938;p61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2939;p61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0" name="Google Shape;2940;p61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1" name="Google Shape;2941;p61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2942;p61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3" name="Google Shape;2943;p61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4" name="Google Shape;2944;p61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5" name="Google Shape;2945;p61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6" name="Google Shape;2946;p61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7" name="Google Shape;2947;p61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8" name="Google Shape;2948;p61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9" name="Google Shape;2949;p61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0" name="Google Shape;2950;p61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1" name="Google Shape;2951;p61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2" name="Google Shape;2952;p61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3" name="Google Shape;2953;p61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4" name="Google Shape;2954;p61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5" name="Google Shape;2955;p61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6" name="Google Shape;2956;p61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7" name="Google Shape;2957;p61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8" name="Google Shape;2958;p61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9" name="Google Shape;2959;p61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0" name="Google Shape;2960;p61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1" name="Google Shape;2961;p61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2" name="Google Shape;2962;p61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3" name="Google Shape;2963;p61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4" name="Google Shape;2964;p61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5" name="Google Shape;2965;p61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6" name="Google Shape;2966;p61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7" name="Google Shape;2967;p61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8" name="Google Shape;2968;p61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9" name="Google Shape;2969;p61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0" name="Google Shape;2970;p61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2971;p61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2972;p61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3" name="Google Shape;2973;p61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4" name="Google Shape;2974;p61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5" name="Google Shape;2975;p61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6" name="Google Shape;2976;p61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7" name="Google Shape;2977;p61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8" name="Google Shape;2978;p61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9" name="Google Shape;2979;p61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0" name="Google Shape;2980;p61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2981;p61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2" name="Google Shape;2982;p61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3" name="Google Shape;2983;p61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4" name="Google Shape;2984;p61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5" name="Google Shape;2985;p61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6" name="Google Shape;2986;p61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7" name="Google Shape;2987;p61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8" name="Google Shape;2988;p61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9" name="Google Shape;2989;p61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0" name="Google Shape;2990;p61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2991;p61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2" name="Google Shape;2992;p61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3" name="Google Shape;2993;p61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4" name="Google Shape;2994;p61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2995;p61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2996;p61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7" name="Google Shape;2997;p61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8" name="Google Shape;2998;p61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9" name="Google Shape;2999;p61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0" name="Google Shape;3000;p61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1" name="Google Shape;3001;p61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2" name="Google Shape;3002;p61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3" name="Google Shape;3003;p61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4" name="Google Shape;3004;p61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5" name="Google Shape;3005;p61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6" name="Google Shape;3006;p61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7" name="Google Shape;3007;p61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8" name="Google Shape;3008;p61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9" name="Google Shape;3009;p61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0" name="Google Shape;3010;p61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1" name="Google Shape;3011;p61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2" name="Google Shape;3012;p61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3" name="Google Shape;3013;p61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4" name="Google Shape;3014;p61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5" name="Google Shape;3015;p61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6" name="Google Shape;3016;p61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7" name="Google Shape;3017;p61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8" name="Google Shape;3018;p61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9" name="Google Shape;3019;p61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0" name="Google Shape;3020;p61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1" name="Google Shape;3021;p61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2" name="Google Shape;3022;p61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3" name="Google Shape;3023;p61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3024;p61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3025;p61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6" name="Google Shape;3026;p61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7" name="Google Shape;3027;p61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3028;p61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3029;p61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3030;p61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3031;p61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3032;p61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3" name="Google Shape;3033;p61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4" name="Google Shape;3034;p61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3035;p61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6" name="Google Shape;3036;p61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7" name="Google Shape;3037;p61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8" name="Google Shape;3038;p61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9" name="Google Shape;3039;p61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0" name="Google Shape;3040;p61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1" name="Google Shape;3041;p61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2" name="Google Shape;3042;p61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3043;p61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3044;p61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3045;p61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3046;p61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3047;p61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3048;p61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9" name="Google Shape;3049;p61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0" name="Google Shape;3050;p61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1" name="Google Shape;3051;p61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2" name="Google Shape;3052;p61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3" name="Google Shape;3053;p61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4" name="Google Shape;3054;p61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5" name="Google Shape;3055;p61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6" name="Google Shape;3056;p61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7" name="Google Shape;3057;p61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8" name="Google Shape;3058;p61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9" name="Google Shape;3059;p61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0" name="Google Shape;3060;p61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1" name="Google Shape;3061;p61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2" name="Google Shape;3062;p61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3" name="Google Shape;3063;p61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4" name="Google Shape;3064;p61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5" name="Google Shape;3065;p61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6" name="Google Shape;3066;p61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7" name="Google Shape;3067;p61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8" name="Google Shape;3068;p61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9" name="Google Shape;3069;p61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0" name="Google Shape;3070;p61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1" name="Google Shape;3071;p61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2" name="Google Shape;3072;p61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3" name="Google Shape;3073;p61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4" name="Google Shape;3074;p61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5" name="Google Shape;3075;p61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6" name="Google Shape;3076;p61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7" name="Google Shape;3077;p61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8" name="Google Shape;3078;p61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9" name="Google Shape;3079;p61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0" name="Google Shape;3080;p61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1" name="Google Shape;3081;p61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2" name="Google Shape;3082;p61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3" name="Google Shape;3083;p61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4" name="Google Shape;3084;p61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5" name="Google Shape;3085;p61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6" name="Google Shape;3086;p61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7" name="Google Shape;3087;p61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8" name="Google Shape;3088;p61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9" name="Google Shape;3089;p61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0" name="Google Shape;3090;p61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1" name="Google Shape;3091;p61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2" name="Google Shape;3092;p61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3" name="Google Shape;3093;p61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4" name="Google Shape;3094;p61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5" name="Google Shape;3095;p61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6" name="Google Shape;3096;p61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7" name="Google Shape;3097;p61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8" name="Google Shape;3098;p61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9" name="Google Shape;3099;p61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0" name="Google Shape;3100;p61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1" name="Google Shape;3101;p61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2" name="Google Shape;3102;p61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3" name="Google Shape;3103;p61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4" name="Google Shape;3104;p61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5" name="Google Shape;3105;p61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6" name="Google Shape;3106;p61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7" name="Google Shape;3107;p61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8" name="Google Shape;3108;p61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9" name="Google Shape;3109;p61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0" name="Google Shape;3110;p61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1" name="Google Shape;3111;p61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2" name="Google Shape;3112;p61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3" name="Google Shape;3113;p61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4" name="Google Shape;3114;p61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5" name="Google Shape;3115;p61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6" name="Google Shape;3116;p61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7" name="Google Shape;3117;p61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8" name="Google Shape;3118;p61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9" name="Google Shape;3119;p61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0" name="Google Shape;3120;p61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1" name="Google Shape;3121;p61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2" name="Google Shape;3122;p61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3" name="Google Shape;3123;p61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4" name="Google Shape;3124;p61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5" name="Google Shape;3125;p61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6" name="Google Shape;3126;p61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7" name="Google Shape;3127;p61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8" name="Google Shape;3128;p61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9" name="Google Shape;3129;p61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0" name="Google Shape;3130;p61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1" name="Google Shape;3131;p61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2" name="Google Shape;3132;p61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3" name="Google Shape;3133;p61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4" name="Google Shape;3134;p61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5" name="Google Shape;3135;p61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6" name="Google Shape;3136;p61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7" name="Google Shape;3137;p61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8" name="Google Shape;3138;p61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9" name="Google Shape;3139;p61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0" name="Google Shape;3140;p61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1" name="Google Shape;3141;p61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2" name="Google Shape;3142;p61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3" name="Google Shape;3143;p61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4" name="Google Shape;3144;p61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5" name="Google Shape;3145;p61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6" name="Google Shape;3146;p61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7" name="Google Shape;3147;p61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8" name="Google Shape;3148;p61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9" name="Google Shape;3149;p61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0" name="Google Shape;3150;p61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1" name="Google Shape;3151;p61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2" name="Google Shape;3152;p61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3" name="Google Shape;3153;p61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4" name="Google Shape;3154;p61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5" name="Google Shape;3155;p61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6" name="Google Shape;3156;p61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7" name="Google Shape;3157;p61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8" name="Google Shape;3158;p61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9" name="Google Shape;3159;p61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0" name="Google Shape;3160;p61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1" name="Google Shape;3161;p61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2" name="Google Shape;3162;p61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3" name="Google Shape;3163;p61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4" name="Google Shape;3164;p61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5" name="Google Shape;3165;p61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6" name="Google Shape;3166;p61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7" name="Google Shape;3167;p61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8" name="Google Shape;3168;p61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9" name="Google Shape;3169;p61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0" name="Google Shape;3170;p61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1" name="Google Shape;3171;p61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2" name="Google Shape;3172;p61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3" name="Google Shape;3173;p61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4" name="Google Shape;3174;p61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5" name="Google Shape;3175;p61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6" name="Google Shape;3176;p61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7" name="Google Shape;3177;p61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8" name="Google Shape;3178;p61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9" name="Google Shape;3179;p61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0" name="Google Shape;3180;p61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1" name="Google Shape;3181;p61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2" name="Google Shape;3182;p61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3" name="Google Shape;3183;p61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4" name="Google Shape;3184;p61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5" name="Google Shape;3185;p61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6" name="Google Shape;3186;p61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7" name="Google Shape;3187;p61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3188;p61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3189;p61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3190;p61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3191;p61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2" name="Google Shape;3192;p61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3" name="Google Shape;3193;p61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4" name="Google Shape;3194;p61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5" name="Google Shape;3195;p61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6" name="Google Shape;3196;p61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7" name="Google Shape;3197;p61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8" name="Google Shape;3198;p61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9" name="Google Shape;3199;p61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0" name="Google Shape;3200;p61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1" name="Google Shape;3201;p61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2" name="Google Shape;3202;p61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3" name="Google Shape;3203;p61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4" name="Google Shape;3204;p61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5" name="Google Shape;3205;p61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6" name="Google Shape;3206;p61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7" name="Google Shape;3207;p61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8" name="Google Shape;3208;p61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9" name="Google Shape;3209;p61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0" name="Google Shape;3210;p61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1" name="Google Shape;3211;p61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2" name="Google Shape;3212;p61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3" name="Google Shape;3213;p61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4" name="Google Shape;3214;p61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5" name="Google Shape;3215;p61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6" name="Google Shape;3216;p61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7" name="Google Shape;3217;p61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8" name="Google Shape;3218;p61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9" name="Google Shape;3219;p61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0" name="Google Shape;3220;p61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1" name="Google Shape;3221;p61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2" name="Google Shape;3222;p61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3" name="Google Shape;3223;p61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4" name="Google Shape;3224;p61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5" name="Google Shape;3225;p61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6" name="Google Shape;3226;p61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7" name="Google Shape;3227;p61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8" name="Google Shape;3228;p61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9" name="Google Shape;3229;p61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0" name="Google Shape;3230;p61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1" name="Google Shape;3231;p61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2" name="Google Shape;3232;p61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3" name="Google Shape;3233;p61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4" name="Google Shape;3234;p61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" name="Google Shape;1662;p61"/>
          <p:cNvGrpSpPr/>
          <p:nvPr/>
        </p:nvGrpSpPr>
        <p:grpSpPr>
          <a:xfrm>
            <a:off x="3932577" y="776593"/>
            <a:ext cx="6752839" cy="2692307"/>
            <a:chOff x="238125" y="1038125"/>
            <a:chExt cx="7146800" cy="3633625"/>
          </a:xfrm>
        </p:grpSpPr>
        <p:sp>
          <p:nvSpPr>
            <p:cNvPr id="890" name="Google Shape;1663;p61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1664;p61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2" name="Google Shape;1665;p61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1666;p61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4" name="Google Shape;1667;p61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5" name="Google Shape;1668;p61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1669;p61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7" name="Google Shape;1670;p61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8" name="Google Shape;1671;p61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9" name="Google Shape;1672;p61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0" name="Google Shape;1673;p61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1" name="Google Shape;1674;p61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2" name="Google Shape;1675;p61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3" name="Google Shape;1676;p61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4" name="Google Shape;1677;p61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1678;p61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1679;p61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1680;p61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1681;p61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1682;p61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1683;p61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1" name="Google Shape;1684;p61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2" name="Google Shape;1685;p61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1686;p61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" name="Google Shape;1687;p61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" name="Google Shape;1688;p61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" name="Google Shape;1689;p61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1690;p61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" name="Google Shape;1691;p61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" name="Google Shape;1692;p61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1693;p61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1694;p61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" name="Google Shape;1695;p61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" name="Google Shape;1696;p61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" name="Google Shape;1697;p61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" name="Google Shape;1698;p61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1699;p61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" name="Google Shape;1700;p61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" name="Google Shape;1701;p61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" name="Google Shape;1702;p61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" name="Google Shape;1703;p61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" name="Google Shape;1704;p61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" name="Google Shape;1705;p61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" name="Google Shape;1706;p61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" name="Google Shape;1707;p61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" name="Google Shape;1708;p61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1709;p61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" name="Google Shape;1710;p61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" name="Google Shape;1711;p61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" name="Google Shape;1712;p61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1713;p61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" name="Google Shape;1714;p61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" name="Google Shape;1715;p61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" name="Google Shape;1716;p61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" name="Google Shape;1717;p61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" name="Google Shape;1718;p61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" name="Google Shape;1719;p61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" name="Google Shape;1720;p61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" name="Google Shape;1721;p61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" name="Google Shape;1722;p61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" name="Google Shape;1723;p61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" name="Google Shape;1724;p61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" name="Google Shape;1725;p61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" name="Google Shape;1726;p61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" name="Google Shape;1727;p61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" name="Google Shape;1728;p61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6" name="Google Shape;1729;p61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" name="Google Shape;1730;p61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" name="Google Shape;1731;p61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" name="Google Shape;1732;p61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" name="Google Shape;1733;p61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" name="Google Shape;1734;p61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" name="Google Shape;1735;p61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" name="Google Shape;1736;p61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" name="Google Shape;1737;p61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" name="Google Shape;1738;p61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" name="Google Shape;1739;p61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" name="Google Shape;1740;p61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" name="Google Shape;1741;p61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" name="Google Shape;1742;p61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" name="Google Shape;1743;p61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" name="Google Shape;1744;p61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" name="Google Shape;1745;p61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" name="Google Shape;1746;p61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" name="Google Shape;1747;p61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" name="Google Shape;1748;p61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" name="Google Shape;1749;p61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" name="Google Shape;1750;p61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" name="Google Shape;1751;p61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" name="Google Shape;1752;p61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1753;p61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" name="Google Shape;1754;p61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" name="Google Shape;1755;p61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" name="Google Shape;1756;p61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" name="Google Shape;1757;p61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" name="Google Shape;1758;p61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" name="Google Shape;1759;p61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" name="Google Shape;1760;p61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" name="Google Shape;1761;p61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" name="Google Shape;1762;p61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" name="Google Shape;1763;p61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" name="Google Shape;1764;p61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" name="Google Shape;1765;p61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" name="Google Shape;1766;p61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" name="Google Shape;1767;p61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" name="Google Shape;1768;p61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" name="Google Shape;1769;p61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" name="Google Shape;1770;p61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" name="Google Shape;1771;p61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" name="Google Shape;1772;p61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0" name="Google Shape;1773;p61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1" name="Google Shape;1774;p61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2" name="Google Shape;1775;p61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3" name="Google Shape;1776;p61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4" name="Google Shape;1777;p61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" name="Google Shape;1778;p61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" name="Google Shape;1779;p61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" name="Google Shape;1780;p61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" name="Google Shape;1781;p61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" name="Google Shape;1782;p61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" name="Google Shape;1783;p61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1" name="Google Shape;1784;p61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2" name="Google Shape;1785;p61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3" name="Google Shape;1786;p61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4" name="Google Shape;1787;p61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5" name="Google Shape;1788;p61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6" name="Google Shape;1789;p61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7" name="Google Shape;1790;p61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8" name="Google Shape;1791;p61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9" name="Google Shape;1792;p61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0" name="Google Shape;1793;p61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1" name="Google Shape;1794;p61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2" name="Google Shape;1795;p61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3" name="Google Shape;1796;p61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4" name="Google Shape;1797;p61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5" name="Google Shape;1798;p61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6" name="Google Shape;1799;p61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7" name="Google Shape;1800;p61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8" name="Google Shape;1801;p61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9" name="Google Shape;1802;p61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0" name="Google Shape;1803;p61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1" name="Google Shape;1804;p61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2" name="Google Shape;1805;p61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3" name="Google Shape;1806;p61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4" name="Google Shape;1807;p61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5" name="Google Shape;1808;p61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6" name="Google Shape;1809;p61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7" name="Google Shape;1810;p61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8" name="Google Shape;1811;p61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9" name="Google Shape;1812;p61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0" name="Google Shape;1813;p61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1" name="Google Shape;1814;p61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2" name="Google Shape;1815;p61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3" name="Google Shape;1816;p61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4" name="Google Shape;1817;p61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5" name="Google Shape;1818;p61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6" name="Google Shape;1819;p61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7" name="Google Shape;1820;p61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" name="Google Shape;1821;p61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" name="Google Shape;1822;p61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0" name="Google Shape;1823;p61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1" name="Google Shape;1824;p61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2" name="Google Shape;1825;p61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3" name="Google Shape;1826;p61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4" name="Google Shape;1827;p61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5" name="Google Shape;1828;p61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6" name="Google Shape;1829;p61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7" name="Google Shape;1830;p61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8" name="Google Shape;1831;p61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9" name="Google Shape;1832;p61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0" name="Google Shape;1833;p61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1" name="Google Shape;1834;p61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2" name="Google Shape;1835;p61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3" name="Google Shape;1836;p61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4" name="Google Shape;1837;p61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5" name="Google Shape;1838;p61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6" name="Google Shape;1839;p61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7" name="Google Shape;1840;p61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8" name="Google Shape;1841;p61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9" name="Google Shape;1842;p61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0" name="Google Shape;1843;p61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1" name="Google Shape;1844;p61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2" name="Google Shape;1845;p61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3" name="Google Shape;1846;p61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4" name="Google Shape;1847;p61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5" name="Google Shape;1848;p61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6" name="Google Shape;1849;p61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7" name="Google Shape;1850;p61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8" name="Google Shape;1851;p61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9" name="Google Shape;1852;p61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0" name="Google Shape;1853;p61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1" name="Google Shape;1854;p61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2" name="Google Shape;1855;p61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3" name="Google Shape;1856;p61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4" name="Google Shape;1857;p61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5" name="Google Shape;1858;p61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6" name="Google Shape;1859;p61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7" name="Google Shape;1860;p61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8" name="Google Shape;1861;p61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9" name="Google Shape;1862;p61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0" name="Google Shape;1863;p61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1" name="Google Shape;1864;p61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2" name="Google Shape;1865;p61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3" name="Google Shape;1866;p61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4" name="Google Shape;1867;p61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5" name="Google Shape;1868;p61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6" name="Google Shape;1869;p61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7" name="Google Shape;1870;p61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8" name="Google Shape;1871;p61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9" name="Google Shape;1872;p61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0" name="Google Shape;1873;p61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1" name="Google Shape;1874;p61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2" name="Google Shape;1875;p61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3" name="Google Shape;1876;p61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4" name="Google Shape;1877;p61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5" name="Google Shape;1878;p61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6" name="Google Shape;1879;p61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7" name="Google Shape;1880;p61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8" name="Google Shape;1881;p61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9" name="Google Shape;1882;p61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0" name="Google Shape;1883;p61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1" name="Google Shape;1884;p61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2" name="Google Shape;1885;p61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3" name="Google Shape;1886;p61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4" name="Google Shape;1887;p61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5" name="Google Shape;1888;p61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6" name="Google Shape;1889;p61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7" name="Google Shape;1890;p61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8" name="Google Shape;1891;p61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9" name="Google Shape;1892;p61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0" name="Google Shape;1893;p61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1" name="Google Shape;1894;p61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2" name="Google Shape;1895;p61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3" name="Google Shape;1896;p61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4" name="Google Shape;1897;p61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5" name="Google Shape;1898;p61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6" name="Google Shape;1899;p61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7" name="Google Shape;1900;p61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8" name="Google Shape;1901;p61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9" name="Google Shape;1902;p61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0" name="Google Shape;1903;p61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1" name="Google Shape;1904;p61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2" name="Google Shape;1905;p61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3" name="Google Shape;1906;p61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4" name="Google Shape;1907;p61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5" name="Google Shape;1908;p61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6" name="Google Shape;1909;p61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7" name="Google Shape;1910;p61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8" name="Google Shape;1911;p61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9" name="Google Shape;1912;p61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0" name="Google Shape;1913;p61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1" name="Google Shape;1914;p61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2" name="Google Shape;1915;p61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3" name="Google Shape;1916;p61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4" name="Google Shape;1917;p61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5" name="Google Shape;1918;p61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6" name="Google Shape;1919;p61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7" name="Google Shape;1920;p61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8" name="Google Shape;1921;p61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9" name="Google Shape;1922;p61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0" name="Google Shape;1923;p61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1" name="Google Shape;1924;p61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2" name="Google Shape;1925;p61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3" name="Google Shape;1926;p61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4" name="Google Shape;1927;p61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5" name="Google Shape;1928;p61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6" name="Google Shape;1929;p61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" name="Google Shape;1930;p61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" name="Google Shape;1931;p61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" name="Google Shape;1932;p61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0" name="Google Shape;1933;p61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1" name="Google Shape;1934;p61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2" name="Google Shape;1935;p61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3" name="Google Shape;1936;p61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" name="Google Shape;1937;p61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" name="Google Shape;1938;p61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" name="Google Shape;1939;p61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" name="Google Shape;1940;p61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" name="Google Shape;1941;p61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" name="Google Shape;1942;p61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" name="Google Shape;1943;p61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" name="Google Shape;1944;p61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" name="Google Shape;1945;p61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" name="Google Shape;1946;p61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" name="Google Shape;1947;p61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" name="Google Shape;1948;p61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" name="Google Shape;1949;p61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" name="Google Shape;1950;p61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" name="Google Shape;1951;p61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" name="Google Shape;1952;p61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" name="Google Shape;1953;p61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" name="Google Shape;1954;p61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" name="Google Shape;1955;p61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" name="Google Shape;1956;p61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" name="Google Shape;1957;p61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" name="Google Shape;1958;p61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" name="Google Shape;1959;p61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" name="Google Shape;1960;p61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" name="Google Shape;1961;p61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" name="Google Shape;1962;p61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" name="Google Shape;1963;p61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" name="Google Shape;1964;p61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" name="Google Shape;1965;p61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3" name="Google Shape;1966;p61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" name="Google Shape;1967;p61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" name="Google Shape;1968;p61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6" name="Google Shape;1969;p61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7" name="Google Shape;1970;p61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" name="Google Shape;1971;p61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" name="Google Shape;1972;p61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" name="Google Shape;1973;p61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" name="Google Shape;1974;p61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" name="Google Shape;1975;p61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" name="Google Shape;1976;p61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" name="Google Shape;1977;p61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" name="Google Shape;1978;p61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6" name="Google Shape;1979;p61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7" name="Google Shape;1980;p61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8" name="Google Shape;1981;p61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9" name="Google Shape;1982;p61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0" name="Google Shape;1983;p61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1" name="Google Shape;1984;p61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2" name="Google Shape;1985;p61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3" name="Google Shape;1986;p61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4" name="Google Shape;1987;p61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5" name="Google Shape;1988;p61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6" name="Google Shape;1989;p61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7" name="Google Shape;1990;p61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8" name="Google Shape;1991;p61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9" name="Google Shape;1992;p61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0" name="Google Shape;1993;p61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1" name="Google Shape;1994;p61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2" name="Google Shape;1995;p61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3" name="Google Shape;1996;p61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4" name="Google Shape;1997;p61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5" name="Google Shape;1998;p61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6" name="Google Shape;1999;p61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7" name="Google Shape;2000;p61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8" name="Google Shape;2001;p61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9" name="Google Shape;2002;p61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0" name="Google Shape;2003;p61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1" name="Google Shape;2004;p61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2" name="Google Shape;2005;p61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3" name="Google Shape;2006;p61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4" name="Google Shape;2007;p61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5" name="Google Shape;2008;p61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6" name="Google Shape;2009;p61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7" name="Google Shape;2010;p61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8" name="Google Shape;2011;p61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9" name="Google Shape;2012;p61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0" name="Google Shape;2013;p61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1" name="Google Shape;2014;p61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2" name="Google Shape;2015;p61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3" name="Google Shape;2016;p61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4" name="Google Shape;2017;p61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5" name="Google Shape;2018;p61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6" name="Google Shape;2019;p61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7" name="Google Shape;2020;p61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8" name="Google Shape;2021;p61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9" name="Google Shape;2022;p61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0" name="Google Shape;2023;p61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1" name="Google Shape;2024;p61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2" name="Google Shape;2025;p61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3" name="Google Shape;2026;p61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4" name="Google Shape;2027;p61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5" name="Google Shape;2028;p61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6" name="Google Shape;2029;p61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7" name="Google Shape;2030;p61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8" name="Google Shape;2031;p61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9" name="Google Shape;2032;p61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0" name="Google Shape;2033;p61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1" name="Google Shape;2034;p61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2" name="Google Shape;2035;p61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3" name="Google Shape;2036;p61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4" name="Google Shape;2037;p61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5" name="Google Shape;2038;p61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6" name="Google Shape;2039;p61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7" name="Google Shape;2040;p61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8" name="Google Shape;2041;p61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9" name="Google Shape;2042;p61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0" name="Google Shape;2043;p61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1" name="Google Shape;2044;p61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2" name="Google Shape;2045;p61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3" name="Google Shape;2046;p61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4" name="Google Shape;2047;p61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5" name="Google Shape;2048;p61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6" name="Google Shape;2049;p61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7" name="Google Shape;2050;p61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8" name="Google Shape;2051;p61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9" name="Google Shape;2052;p61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0" name="Google Shape;2053;p61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1" name="Google Shape;2054;p61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2" name="Google Shape;2055;p61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3" name="Google Shape;2056;p61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4" name="Google Shape;2057;p61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5" name="Google Shape;2058;p61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6" name="Google Shape;2059;p61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7" name="Google Shape;2060;p61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8" name="Google Shape;2061;p61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9" name="Google Shape;2062;p61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0" name="Google Shape;2063;p61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1" name="Google Shape;2064;p61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2" name="Google Shape;2065;p61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3" name="Google Shape;2066;p61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4" name="Google Shape;2067;p61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5" name="Google Shape;2068;p61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6" name="Google Shape;2069;p61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7" name="Google Shape;2070;p61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8" name="Google Shape;2071;p61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9" name="Google Shape;2072;p61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0" name="Google Shape;2073;p61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1" name="Google Shape;2074;p61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2" name="Google Shape;2075;p61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3" name="Google Shape;2076;p61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4" name="Google Shape;2077;p61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5" name="Google Shape;2078;p61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6" name="Google Shape;2079;p61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7" name="Google Shape;2080;p61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8" name="Google Shape;2081;p61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9" name="Google Shape;2082;p61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0" name="Google Shape;2083;p61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1" name="Google Shape;2084;p61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2" name="Google Shape;2085;p61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3" name="Google Shape;2086;p61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4" name="Google Shape;2087;p61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5" name="Google Shape;2088;p61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6" name="Google Shape;2089;p61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7" name="Google Shape;2090;p61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8" name="Google Shape;2091;p61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9" name="Google Shape;2092;p61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0" name="Google Shape;2093;p61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1" name="Google Shape;2094;p61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2" name="Google Shape;2095;p61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3" name="Google Shape;2096;p61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4" name="Google Shape;2097;p61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5" name="Google Shape;2098;p61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6" name="Google Shape;2099;p61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7" name="Google Shape;2100;p61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" name="Google Shape;2101;p61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" name="Google Shape;2102;p61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0" name="Google Shape;2103;p61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1" name="Google Shape;2104;p61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2" name="Google Shape;2105;p61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3" name="Google Shape;2106;p61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4" name="Google Shape;2107;p61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5" name="Google Shape;2108;p61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6" name="Google Shape;2109;p61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7" name="Google Shape;2110;p61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8" name="Google Shape;2111;p61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9" name="Google Shape;2112;p61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0" name="Google Shape;2113;p61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1" name="Google Shape;2114;p61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2" name="Google Shape;2115;p61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3" name="Google Shape;2116;p61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4" name="Google Shape;2117;p61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5" name="Google Shape;2118;p61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6" name="Google Shape;2119;p61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7" name="Google Shape;2120;p61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8" name="Google Shape;2121;p61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9" name="Google Shape;2122;p61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0" name="Google Shape;2123;p61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2124;p61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2" name="Google Shape;2125;p61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3" name="Google Shape;2126;p61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4" name="Google Shape;2127;p61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5" name="Google Shape;2128;p61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6" name="Google Shape;2129;p61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2130;p61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2131;p61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2132;p61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2133;p61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1" name="Google Shape;2134;p61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2" name="Google Shape;2135;p61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3" name="Google Shape;2136;p61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4" name="Google Shape;2137;p61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2138;p61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6" name="Google Shape;2139;p61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7" name="Google Shape;2140;p61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8" name="Google Shape;2141;p61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9" name="Google Shape;2142;p61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2143;p61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1" name="Google Shape;2144;p61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2" name="Google Shape;2145;p61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3" name="Google Shape;2146;p61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4" name="Google Shape;2147;p61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5" name="Google Shape;2148;p61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6" name="Google Shape;2149;p61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7" name="Google Shape;2150;p61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8" name="Google Shape;2151;p61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9" name="Google Shape;2152;p61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0" name="Google Shape;2153;p61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1" name="Google Shape;2154;p61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2" name="Google Shape;2155;p61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3" name="Google Shape;2156;p61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4" name="Google Shape;2157;p61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5" name="Google Shape;2158;p61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6" name="Google Shape;2159;p61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7" name="Google Shape;2160;p61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8" name="Google Shape;2161;p61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9" name="Google Shape;2162;p61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0" name="Google Shape;2163;p61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1" name="Google Shape;2164;p61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2" name="Google Shape;2165;p61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3" name="Google Shape;2166;p61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2167;p61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5" name="Google Shape;2168;p61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6" name="Google Shape;2169;p61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7" name="Google Shape;2170;p61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8" name="Google Shape;2171;p61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9" name="Google Shape;2172;p61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0" name="Google Shape;2173;p61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1" name="Google Shape;2174;p61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2" name="Google Shape;2175;p61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3" name="Google Shape;2176;p61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4" name="Google Shape;2177;p61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5" name="Google Shape;2178;p61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6" name="Google Shape;2179;p61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7" name="Google Shape;2180;p61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8" name="Google Shape;2181;p61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9" name="Google Shape;2182;p61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0" name="Google Shape;2183;p61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1" name="Google Shape;2184;p61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2" name="Google Shape;2185;p61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3" name="Google Shape;2186;p61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4" name="Google Shape;2187;p61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5" name="Google Shape;2188;p61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6" name="Google Shape;2189;p61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7" name="Google Shape;2190;p61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8" name="Google Shape;2191;p61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9" name="Google Shape;2192;p61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0" name="Google Shape;2193;p61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1" name="Google Shape;2194;p61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2" name="Google Shape;2195;p61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3" name="Google Shape;2196;p61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4" name="Google Shape;2197;p61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5" name="Google Shape;2198;p61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6" name="Google Shape;2199;p61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7" name="Google Shape;2200;p61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8" name="Google Shape;2201;p61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9" name="Google Shape;2202;p61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0" name="Google Shape;2203;p61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1" name="Google Shape;2204;p61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2" name="Google Shape;2205;p61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3" name="Google Shape;2206;p61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4" name="Google Shape;2207;p61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5" name="Google Shape;2208;p61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6" name="Google Shape;2209;p61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7" name="Google Shape;2210;p61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8" name="Google Shape;2211;p61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9" name="Google Shape;2212;p61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0" name="Google Shape;2213;p61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1" name="Google Shape;2214;p61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2" name="Google Shape;2215;p61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3" name="Google Shape;2216;p61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4" name="Google Shape;2217;p61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5" name="Google Shape;2218;p61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6" name="Google Shape;2219;p61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7" name="Google Shape;2220;p61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2221;p61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9" name="Google Shape;2222;p61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0" name="Google Shape;2223;p61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2224;p61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2225;p61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2226;p61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2227;p61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2228;p61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2229;p61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2230;p61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2231;p61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2232;p61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0" name="Google Shape;2233;p61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1" name="Google Shape;2234;p61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2235;p61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3" name="Google Shape;2236;p61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4" name="Google Shape;2237;p61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5" name="Google Shape;2238;p61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6" name="Google Shape;2239;p61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7" name="Google Shape;2240;p61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8" name="Google Shape;2241;p61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9" name="Google Shape;2242;p61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0" name="Google Shape;2243;p61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1" name="Google Shape;2244;p61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2" name="Google Shape;2245;p61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3" name="Google Shape;2246;p61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4" name="Google Shape;2247;p61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5" name="Google Shape;2248;p61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6" name="Google Shape;2249;p61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7" name="Google Shape;2250;p61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8" name="Google Shape;2251;p61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9" name="Google Shape;2252;p61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0" name="Google Shape;2253;p61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1" name="Google Shape;2254;p61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2" name="Google Shape;2255;p61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3" name="Google Shape;2256;p61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4" name="Google Shape;2257;p61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5" name="Google Shape;2258;p61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6" name="Google Shape;2259;p61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7" name="Google Shape;2260;p61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8" name="Google Shape;2261;p61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9" name="Google Shape;2262;p61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0" name="Google Shape;2263;p61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2264;p61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2265;p61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3" name="Google Shape;2266;p61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4" name="Google Shape;2267;p61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5" name="Google Shape;2268;p61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6" name="Google Shape;2269;p61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7" name="Google Shape;2270;p61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8" name="Google Shape;2271;p61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9" name="Google Shape;2272;p61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0" name="Google Shape;2273;p61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2274;p61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2" name="Google Shape;2275;p61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3" name="Google Shape;2276;p61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4" name="Google Shape;2277;p61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5" name="Google Shape;2278;p61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6" name="Google Shape;2279;p61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7" name="Google Shape;2280;p61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8" name="Google Shape;2281;p61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9" name="Google Shape;2282;p61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0" name="Google Shape;2283;p61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2284;p61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2" name="Google Shape;2285;p61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3" name="Google Shape;2286;p61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4" name="Google Shape;2287;p61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2288;p61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2289;p61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7" name="Google Shape;2290;p61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8" name="Google Shape;2291;p61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9" name="Google Shape;2292;p61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0" name="Google Shape;2293;p61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1" name="Google Shape;2294;p61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2" name="Google Shape;2295;p61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3" name="Google Shape;2296;p61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4" name="Google Shape;2297;p61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5" name="Google Shape;2298;p61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6" name="Google Shape;2299;p61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7" name="Google Shape;2300;p61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8" name="Google Shape;2301;p61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9" name="Google Shape;2302;p61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0" name="Google Shape;2303;p61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1" name="Google Shape;2304;p61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2" name="Google Shape;2305;p61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3" name="Google Shape;2306;p61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4" name="Google Shape;2307;p61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5" name="Google Shape;2308;p61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6" name="Google Shape;2309;p61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7" name="Google Shape;2310;p61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8" name="Google Shape;2311;p61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9" name="Google Shape;2312;p61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0" name="Google Shape;2313;p61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1" name="Google Shape;2314;p61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2" name="Google Shape;2315;p61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3" name="Google Shape;2316;p61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2317;p61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2318;p61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6" name="Google Shape;2319;p61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7" name="Google Shape;2320;p61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2321;p61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2322;p61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2323;p61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2324;p61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2325;p61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3" name="Google Shape;2326;p61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4" name="Google Shape;2327;p61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2328;p61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6" name="Google Shape;2329;p61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7" name="Google Shape;2330;p61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8" name="Google Shape;2331;p61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9" name="Google Shape;2332;p61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0" name="Google Shape;2333;p61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1" name="Google Shape;2334;p61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2" name="Google Shape;2335;p61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2336;p61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2337;p61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2338;p61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2339;p61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2340;p61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2341;p61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9" name="Google Shape;2342;p61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0" name="Google Shape;2343;p61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1" name="Google Shape;2344;p61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2" name="Google Shape;2345;p61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3" name="Google Shape;2346;p61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4" name="Google Shape;2347;p61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5" name="Google Shape;2348;p61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6" name="Google Shape;2349;p61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7" name="Google Shape;2350;p61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8" name="Google Shape;2351;p61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9" name="Google Shape;2352;p61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0" name="Google Shape;2353;p61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1" name="Google Shape;2354;p61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2" name="Google Shape;2355;p61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3" name="Google Shape;2356;p61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4" name="Google Shape;2357;p61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5" name="Google Shape;2358;p61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6" name="Google Shape;2359;p61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7" name="Google Shape;2360;p61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8" name="Google Shape;2361;p61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9" name="Google Shape;2362;p61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0" name="Google Shape;2363;p61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1" name="Google Shape;2364;p61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2" name="Google Shape;2365;p61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3" name="Google Shape;2366;p61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4" name="Google Shape;2367;p61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5" name="Google Shape;2368;p61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6" name="Google Shape;2369;p61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7" name="Google Shape;2370;p61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8" name="Google Shape;2371;p61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9" name="Google Shape;2372;p61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0" name="Google Shape;2373;p61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1" name="Google Shape;2374;p61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2" name="Google Shape;2375;p61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3" name="Google Shape;2376;p61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4" name="Google Shape;2377;p61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5" name="Google Shape;2378;p61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6" name="Google Shape;2379;p61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7" name="Google Shape;2380;p61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8" name="Google Shape;2381;p61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9" name="Google Shape;2382;p61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0" name="Google Shape;2383;p61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1" name="Google Shape;2384;p61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2" name="Google Shape;2385;p61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3" name="Google Shape;2386;p61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4" name="Google Shape;2387;p61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5" name="Google Shape;2388;p61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6" name="Google Shape;2389;p61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7" name="Google Shape;2390;p61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8" name="Google Shape;2391;p61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9" name="Google Shape;2392;p61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0" name="Google Shape;2393;p61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1" name="Google Shape;2394;p61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2" name="Google Shape;2395;p61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3" name="Google Shape;2396;p61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4" name="Google Shape;2397;p61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5" name="Google Shape;2398;p61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6" name="Google Shape;2399;p61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7" name="Google Shape;2400;p61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8" name="Google Shape;2401;p61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9" name="Google Shape;2402;p61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0" name="Google Shape;2403;p61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1" name="Google Shape;2404;p61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2" name="Google Shape;2405;p61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3" name="Google Shape;2406;p61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4" name="Google Shape;2407;p61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5" name="Google Shape;2408;p61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6" name="Google Shape;2409;p61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7" name="Google Shape;2410;p61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8" name="Google Shape;2411;p61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9" name="Google Shape;2412;p61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0" name="Google Shape;2413;p61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1" name="Google Shape;2414;p61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2" name="Google Shape;2415;p61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3" name="Google Shape;2416;p61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4" name="Google Shape;2417;p61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5" name="Google Shape;2418;p61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6" name="Google Shape;2419;p61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7" name="Google Shape;2420;p61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8" name="Google Shape;2421;p61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9" name="Google Shape;2422;p61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0" name="Google Shape;2423;p61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1" name="Google Shape;2424;p61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2" name="Google Shape;2425;p61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3" name="Google Shape;2426;p61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4" name="Google Shape;2427;p61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5" name="Google Shape;2428;p61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6" name="Google Shape;2429;p61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7" name="Google Shape;2430;p61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8" name="Google Shape;2431;p61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9" name="Google Shape;2432;p61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0" name="Google Shape;2433;p61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1" name="Google Shape;2434;p61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2" name="Google Shape;2435;p61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3" name="Google Shape;2436;p61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4" name="Google Shape;2437;p61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5" name="Google Shape;2438;p61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6" name="Google Shape;2439;p61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7" name="Google Shape;2440;p61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8" name="Google Shape;2441;p61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9" name="Google Shape;2442;p61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0" name="Google Shape;2443;p61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1" name="Google Shape;2444;p61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2" name="Google Shape;2445;p61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3" name="Google Shape;2446;p61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4" name="Google Shape;2447;p61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5" name="Google Shape;2448;p61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6" name="Google Shape;2449;p61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7" name="Google Shape;2450;p61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8" name="Google Shape;2451;p61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9" name="Google Shape;2452;p61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0" name="Google Shape;2453;p61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1" name="Google Shape;2454;p61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2" name="Google Shape;2455;p61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3" name="Google Shape;2456;p61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4" name="Google Shape;2457;p61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5" name="Google Shape;2458;p61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6" name="Google Shape;2459;p61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7" name="Google Shape;2460;p61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8" name="Google Shape;2461;p61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9" name="Google Shape;2462;p61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0" name="Google Shape;2463;p61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1" name="Google Shape;2464;p61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2" name="Google Shape;2465;p61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3" name="Google Shape;2466;p61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4" name="Google Shape;2467;p61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5" name="Google Shape;2468;p61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6" name="Google Shape;2469;p61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7" name="Google Shape;2470;p61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8" name="Google Shape;2471;p61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9" name="Google Shape;2472;p61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0" name="Google Shape;2473;p61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1" name="Google Shape;2474;p61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2" name="Google Shape;2475;p61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3" name="Google Shape;2476;p61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4" name="Google Shape;2477;p61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5" name="Google Shape;2478;p61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6" name="Google Shape;2479;p61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7" name="Google Shape;2480;p61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2481;p61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2482;p61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2483;p61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2484;p61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2" name="Google Shape;2485;p61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3" name="Google Shape;2486;p61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4" name="Google Shape;2487;p61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5" name="Google Shape;2488;p61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6" name="Google Shape;2489;p61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7" name="Google Shape;2490;p61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8" name="Google Shape;2491;p61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9" name="Google Shape;2492;p61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0" name="Google Shape;2493;p61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1" name="Google Shape;2494;p61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2" name="Google Shape;2495;p61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3" name="Google Shape;2496;p61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4" name="Google Shape;2497;p61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5" name="Google Shape;2498;p61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6" name="Google Shape;2499;p61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7" name="Google Shape;2500;p61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8" name="Google Shape;2501;p61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9" name="Google Shape;2502;p61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0" name="Google Shape;2503;p61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1" name="Google Shape;2504;p61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2" name="Google Shape;2505;p61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3" name="Google Shape;2506;p61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4" name="Google Shape;2507;p61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5" name="Google Shape;2508;p61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6" name="Google Shape;2509;p61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7" name="Google Shape;2510;p61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8" name="Google Shape;2511;p61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9" name="Google Shape;2512;p61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0" name="Google Shape;2513;p61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1" name="Google Shape;2514;p61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2" name="Google Shape;2515;p61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3" name="Google Shape;2516;p61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4" name="Google Shape;2517;p61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5" name="Google Shape;2518;p61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6" name="Google Shape;2519;p61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7" name="Google Shape;2520;p61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8" name="Google Shape;2521;p61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9" name="Google Shape;2522;p61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0" name="Google Shape;2523;p61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1" name="Google Shape;2524;p61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2" name="Google Shape;2525;p61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3" name="Google Shape;2526;p61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4" name="Google Shape;2527;p61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5" name="Google Shape;2528;p61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6" name="Google Shape;2529;p61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7" name="Google Shape;2530;p61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8" name="Google Shape;2531;p61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9" name="Google Shape;2532;p61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0" name="Google Shape;2533;p61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1" name="Google Shape;2534;p61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2" name="Google Shape;2535;p61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3" name="Google Shape;2536;p61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4" name="Google Shape;2537;p61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5" name="Google Shape;2538;p61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6" name="Google Shape;2539;p61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7" name="Google Shape;2540;p61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8" name="Google Shape;2541;p61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9" name="Google Shape;2542;p61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0" name="Google Shape;2543;p61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1" name="Google Shape;2544;p61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2" name="Google Shape;2545;p61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3" name="Google Shape;2546;p61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4" name="Google Shape;2547;p61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5" name="Google Shape;2548;p61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6" name="Google Shape;2549;p61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7" name="Google Shape;2550;p61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8" name="Google Shape;2551;p61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9" name="Google Shape;2552;p61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0" name="Google Shape;2553;p61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1" name="Google Shape;2554;p61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2" name="Google Shape;2555;p61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3" name="Google Shape;2556;p61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4" name="Google Shape;2557;p61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5" name="Google Shape;2558;p61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6" name="Google Shape;2559;p61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7" name="Google Shape;2560;p61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8" name="Google Shape;2561;p61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9" name="Google Shape;2562;p61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0" name="Google Shape;2563;p61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1" name="Google Shape;2564;p61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2" name="Google Shape;2565;p61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3" name="Google Shape;2566;p61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4" name="Google Shape;2567;p61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5" name="Google Shape;2568;p61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6" name="Google Shape;2569;p61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7" name="Google Shape;2570;p61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8" name="Google Shape;2571;p61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9" name="Google Shape;2572;p61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0" name="Google Shape;2573;p61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1" name="Google Shape;2574;p61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2" name="Google Shape;2575;p61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3" name="Google Shape;2576;p61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4" name="Google Shape;2577;p61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5" name="Google Shape;2578;p61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6" name="Google Shape;2579;p61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7" name="Google Shape;2580;p61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8" name="Google Shape;2581;p61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9" name="Google Shape;2582;p61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0" name="Google Shape;2583;p61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1" name="Google Shape;2584;p61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2" name="Google Shape;2585;p61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3" name="Google Shape;2586;p61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4" name="Google Shape;2587;p61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5" name="Google Shape;2588;p61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6" name="Google Shape;2589;p61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7" name="Google Shape;2590;p61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8" name="Google Shape;2591;p61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9" name="Google Shape;2592;p61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0" name="Google Shape;2593;p61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1" name="Google Shape;2594;p61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2" name="Google Shape;2595;p61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3" name="Google Shape;2596;p61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4" name="Google Shape;2597;p61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5" name="Google Shape;2598;p61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6" name="Google Shape;2599;p61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7" name="Google Shape;2600;p61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8" name="Google Shape;2601;p61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9" name="Google Shape;2602;p61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0" name="Google Shape;2603;p61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1" name="Google Shape;2604;p61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2" name="Google Shape;2605;p61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3" name="Google Shape;2606;p61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4" name="Google Shape;2607;p61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5" name="Google Shape;2608;p61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6" name="Google Shape;2609;p61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7" name="Google Shape;2610;p61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8" name="Google Shape;2611;p61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9" name="Google Shape;2612;p61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0" name="Google Shape;2613;p61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1" name="Google Shape;2614;p61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2" name="Google Shape;2615;p61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3" name="Google Shape;2616;p61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4" name="Google Shape;2617;p61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5" name="Google Shape;2618;p61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6" name="Google Shape;2619;p61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7" name="Google Shape;2620;p61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8" name="Google Shape;2621;p61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9" name="Google Shape;2622;p61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0" name="Google Shape;2623;p61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1" name="Google Shape;2624;p61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2" name="Google Shape;2625;p61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3" name="Google Shape;2626;p61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4" name="Google Shape;2627;p61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5" name="Google Shape;2628;p61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6" name="Google Shape;2629;p61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7" name="Google Shape;2630;p61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8" name="Google Shape;2631;p61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9" name="Google Shape;2632;p61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0" name="Google Shape;2633;p61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1" name="Google Shape;2634;p61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2" name="Google Shape;2635;p61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3" name="Google Shape;2636;p61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4" name="Google Shape;2637;p61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5" name="Google Shape;2638;p61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6" name="Google Shape;2639;p61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7" name="Google Shape;2640;p61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8" name="Google Shape;2641;p61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9" name="Google Shape;2642;p61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0" name="Google Shape;2643;p61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1" name="Google Shape;2644;p61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2" name="Google Shape;2645;p61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3" name="Google Shape;2646;p61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4" name="Google Shape;2647;p61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5" name="Google Shape;2648;p61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6" name="Google Shape;2649;p61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7" name="Google Shape;2650;p61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8" name="Google Shape;2651;p61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9" name="Google Shape;2652;p61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0" name="Google Shape;2653;p61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1" name="Google Shape;2654;p61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2" name="Google Shape;2655;p61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3" name="Google Shape;2656;p61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4" name="Google Shape;2657;p61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5" name="Google Shape;2658;p61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6" name="Google Shape;2659;p61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7" name="Google Shape;2660;p61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8" name="Google Shape;2661;p61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9" name="Google Shape;2662;p61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0" name="Google Shape;2663;p61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1" name="Google Shape;2664;p61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2" name="Google Shape;2665;p61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3" name="Google Shape;2666;p61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4" name="Google Shape;2667;p61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5" name="Google Shape;2668;p61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6" name="Google Shape;2669;p61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7" name="Google Shape;2670;p61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8" name="Google Shape;2671;p61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9" name="Google Shape;2672;p61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0" name="Google Shape;2673;p61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1" name="Google Shape;2674;p61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2" name="Google Shape;2675;p61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3" name="Google Shape;2676;p61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4" name="Google Shape;2677;p61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5" name="Google Shape;2678;p61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6" name="Google Shape;2679;p61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7" name="Google Shape;2680;p61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8" name="Google Shape;2681;p61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9" name="Google Shape;2682;p61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0" name="Google Shape;2683;p61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1" name="Google Shape;2684;p61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2" name="Google Shape;2685;p61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3" name="Google Shape;2686;p61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4" name="Google Shape;2687;p61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5" name="Google Shape;2688;p61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6" name="Google Shape;2689;p61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7" name="Google Shape;2690;p61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8" name="Google Shape;2691;p61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9" name="Google Shape;2692;p61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0" name="Google Shape;2693;p61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1" name="Google Shape;2694;p61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2" name="Google Shape;2695;p61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3" name="Google Shape;2696;p61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4" name="Google Shape;2697;p61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5" name="Google Shape;2698;p61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6" name="Google Shape;2699;p61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7" name="Google Shape;2700;p61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8" name="Google Shape;2701;p61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9" name="Google Shape;2702;p61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0" name="Google Shape;2703;p61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1" name="Google Shape;2704;p61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2" name="Google Shape;2705;p61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3" name="Google Shape;2706;p61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4" name="Google Shape;2707;p61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5" name="Google Shape;2708;p61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6" name="Google Shape;2709;p61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7" name="Google Shape;2710;p61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8" name="Google Shape;2711;p61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9" name="Google Shape;2712;p61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0" name="Google Shape;2713;p61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1" name="Google Shape;2714;p61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2" name="Google Shape;2715;p61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3" name="Google Shape;2716;p61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4" name="Google Shape;2717;p61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5" name="Google Shape;2718;p61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6" name="Google Shape;2719;p61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7" name="Google Shape;2720;p61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8" name="Google Shape;2721;p61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9" name="Google Shape;2722;p61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0" name="Google Shape;2723;p61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1" name="Google Shape;2724;p61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2" name="Google Shape;2725;p61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3" name="Google Shape;2726;p61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4" name="Google Shape;2727;p61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5" name="Google Shape;2728;p61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6" name="Google Shape;2729;p61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7" name="Google Shape;2730;p61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8" name="Google Shape;2731;p61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9" name="Google Shape;2732;p61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0" name="Google Shape;2733;p61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1" name="Google Shape;2734;p61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2" name="Google Shape;2735;p61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3" name="Google Shape;2736;p61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4" name="Google Shape;2737;p61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5" name="Google Shape;2738;p61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6" name="Google Shape;2739;p61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7" name="Google Shape;2740;p61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8" name="Google Shape;2741;p61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9" name="Google Shape;2742;p61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0" name="Google Shape;2743;p61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1" name="Google Shape;2744;p61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2" name="Google Shape;2745;p61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3" name="Google Shape;2746;p61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4" name="Google Shape;2747;p61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5" name="Google Shape;2748;p61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6" name="Google Shape;2749;p61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7" name="Google Shape;2750;p61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8" name="Google Shape;2751;p61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9" name="Google Shape;2752;p61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0" name="Google Shape;2753;p61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1" name="Google Shape;2754;p61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2" name="Google Shape;2755;p61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3" name="Google Shape;2756;p61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4" name="Google Shape;2757;p61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5" name="Google Shape;2758;p61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6" name="Google Shape;2759;p61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7" name="Google Shape;2760;p61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8" name="Google Shape;2761;p61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9" name="Google Shape;2762;p61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0" name="Google Shape;2763;p61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1" name="Google Shape;2764;p61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2" name="Google Shape;2765;p61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3" name="Google Shape;2766;p61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4" name="Google Shape;2767;p61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5" name="Google Shape;2768;p61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6" name="Google Shape;2769;p61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7" name="Google Shape;2770;p61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8" name="Google Shape;2771;p61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9" name="Google Shape;2772;p61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0" name="Google Shape;2773;p61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1" name="Google Shape;2774;p61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2" name="Google Shape;2775;p61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3" name="Google Shape;2776;p61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4" name="Google Shape;2777;p61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5" name="Google Shape;2778;p61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6" name="Google Shape;2779;p61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7" name="Google Shape;2780;p61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8" name="Google Shape;2781;p61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9" name="Google Shape;2782;p61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0" name="Google Shape;2783;p61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1" name="Google Shape;2784;p61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2" name="Google Shape;2785;p61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3" name="Google Shape;2786;p61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4" name="Google Shape;2787;p61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5" name="Google Shape;2788;p61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6" name="Google Shape;2789;p61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7" name="Google Shape;2790;p61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8" name="Google Shape;2791;p61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9" name="Google Shape;2792;p61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0" name="Google Shape;2793;p61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1" name="Google Shape;2794;p61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2" name="Google Shape;2795;p61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3" name="Google Shape;2796;p61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4" name="Google Shape;2797;p61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5" name="Google Shape;2798;p61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6" name="Google Shape;2799;p61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7" name="Google Shape;2800;p61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8" name="Google Shape;2801;p61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9" name="Google Shape;2802;p61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0" name="Google Shape;2803;p61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1" name="Google Shape;2804;p61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2" name="Google Shape;2805;p61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3" name="Google Shape;2806;p61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4" name="Google Shape;2807;p61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5" name="Google Shape;2808;p61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6" name="Google Shape;2809;p61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7" name="Google Shape;2810;p61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8" name="Google Shape;2811;p61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9" name="Google Shape;2812;p61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0" name="Google Shape;2813;p61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1" name="Google Shape;2814;p61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2" name="Google Shape;2815;p61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3" name="Google Shape;2816;p61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4" name="Google Shape;2817;p61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5" name="Google Shape;2818;p61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6" name="Google Shape;2819;p61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7" name="Google Shape;2820;p61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8" name="Google Shape;2821;p61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9" name="Google Shape;2822;p61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0" name="Google Shape;2823;p61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1" name="Google Shape;2824;p61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2" name="Google Shape;2825;p61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3" name="Google Shape;2826;p61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4" name="Google Shape;2827;p61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5" name="Google Shape;2828;p61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6" name="Google Shape;2829;p61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7" name="Google Shape;2830;p61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8" name="Google Shape;2831;p61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9" name="Google Shape;2832;p61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0" name="Google Shape;2833;p61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1" name="Google Shape;2834;p61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2" name="Google Shape;2835;p61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3" name="Google Shape;2836;p61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4" name="Google Shape;2837;p61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5" name="Google Shape;2838;p61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6" name="Google Shape;2839;p61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7" name="Google Shape;2840;p61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8" name="Google Shape;2841;p61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9" name="Google Shape;2842;p61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0" name="Google Shape;2843;p61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1" name="Google Shape;2844;p61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2" name="Google Shape;2845;p61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3" name="Google Shape;2846;p61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4" name="Google Shape;2847;p61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5" name="Google Shape;2848;p61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6" name="Google Shape;2849;p61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7" name="Google Shape;2850;p61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8" name="Google Shape;2851;p61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9" name="Google Shape;2852;p61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0" name="Google Shape;2853;p61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1" name="Google Shape;2854;p61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2" name="Google Shape;2855;p61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3" name="Google Shape;2856;p61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4" name="Google Shape;2857;p61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5" name="Google Shape;2858;p61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6" name="Google Shape;2859;p61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7" name="Google Shape;2860;p61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8" name="Google Shape;2861;p61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9" name="Google Shape;2862;p61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0" name="Google Shape;2863;p61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1" name="Google Shape;2864;p61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2" name="Google Shape;2865;p61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3" name="Google Shape;2866;p61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4" name="Google Shape;2867;p61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5" name="Google Shape;2868;p61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6" name="Google Shape;2869;p61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7" name="Google Shape;2870;p61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8" name="Google Shape;2871;p61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9" name="Google Shape;2872;p61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0" name="Google Shape;2873;p61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1" name="Google Shape;2874;p61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2" name="Google Shape;2875;p61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3" name="Google Shape;2876;p61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4" name="Google Shape;2877;p61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5" name="Google Shape;2878;p61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6" name="Google Shape;2879;p61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7" name="Google Shape;2880;p61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8" name="Google Shape;2881;p61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9" name="Google Shape;2882;p61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0" name="Google Shape;2883;p61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1" name="Google Shape;2884;p61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2" name="Google Shape;2885;p61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3" name="Google Shape;2886;p61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4" name="Google Shape;2887;p61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5" name="Google Shape;2888;p61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6" name="Google Shape;2889;p61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7" name="Google Shape;2890;p61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8" name="Google Shape;2891;p61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9" name="Google Shape;2892;p61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0" name="Google Shape;2893;p61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1" name="Google Shape;2894;p61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2" name="Google Shape;2895;p61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3" name="Google Shape;2896;p61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4" name="Google Shape;2897;p61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5" name="Google Shape;2898;p61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6" name="Google Shape;2899;p61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7" name="Google Shape;2900;p61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8" name="Google Shape;2901;p61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9" name="Google Shape;2902;p61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0" name="Google Shape;2903;p61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1" name="Google Shape;2904;p61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2" name="Google Shape;2905;p61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3" name="Google Shape;2906;p61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4" name="Google Shape;2907;p61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5" name="Google Shape;2908;p61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6" name="Google Shape;2909;p61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7" name="Google Shape;2910;p61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8" name="Google Shape;2911;p61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9" name="Google Shape;2912;p61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0" name="Google Shape;2913;p61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1" name="Google Shape;2914;p61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2" name="Google Shape;2915;p61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3" name="Google Shape;2916;p61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4" name="Google Shape;2917;p61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5" name="Google Shape;2918;p61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6" name="Google Shape;2919;p61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7" name="Google Shape;2920;p61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8" name="Google Shape;2921;p61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9" name="Google Shape;2922;p61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0" name="Google Shape;2923;p61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1" name="Google Shape;2924;p61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2" name="Google Shape;2925;p61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3" name="Google Shape;2926;p61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4" name="Google Shape;2927;p61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5" name="Google Shape;2928;p61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6" name="Google Shape;2929;p61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7" name="Google Shape;2930;p61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8" name="Google Shape;2931;p61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9" name="Google Shape;2932;p61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0" name="Google Shape;2933;p61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1" name="Google Shape;2934;p61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2" name="Google Shape;2935;p61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3" name="Google Shape;2936;p61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4" name="Google Shape;2937;p61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5" name="Google Shape;2938;p61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6" name="Google Shape;2939;p61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7" name="Google Shape;2940;p61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8" name="Google Shape;2941;p61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9" name="Google Shape;2942;p61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0" name="Google Shape;2943;p61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1" name="Google Shape;2944;p61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2" name="Google Shape;2945;p61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3" name="Google Shape;2946;p61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4" name="Google Shape;2947;p61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5" name="Google Shape;2948;p61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6" name="Google Shape;2949;p61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7" name="Google Shape;2950;p61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8" name="Google Shape;2951;p61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9" name="Google Shape;2952;p61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0" name="Google Shape;2953;p61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1" name="Google Shape;2954;p61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2" name="Google Shape;2955;p61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3" name="Google Shape;2956;p61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4" name="Google Shape;2957;p61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5" name="Google Shape;2958;p61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6" name="Google Shape;2959;p61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7" name="Google Shape;2960;p61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8" name="Google Shape;2961;p61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9" name="Google Shape;2962;p61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0" name="Google Shape;2963;p61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1" name="Google Shape;2964;p61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2" name="Google Shape;2965;p61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3" name="Google Shape;2966;p61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4" name="Google Shape;2967;p61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5" name="Google Shape;2968;p61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6" name="Google Shape;2969;p61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7" name="Google Shape;2970;p61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8" name="Google Shape;2971;p61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9" name="Google Shape;2972;p61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0" name="Google Shape;2973;p61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1" name="Google Shape;2974;p61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2" name="Google Shape;2975;p61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3" name="Google Shape;2976;p61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4" name="Google Shape;2977;p61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5" name="Google Shape;2978;p61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6" name="Google Shape;2979;p61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7" name="Google Shape;2980;p61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8" name="Google Shape;2981;p61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9" name="Google Shape;2982;p61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0" name="Google Shape;2983;p61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1" name="Google Shape;2984;p61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2" name="Google Shape;2985;p61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3" name="Google Shape;2986;p61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4" name="Google Shape;2987;p61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5" name="Google Shape;2988;p61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6" name="Google Shape;2989;p61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7" name="Google Shape;2990;p61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8" name="Google Shape;2991;p61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9" name="Google Shape;2992;p61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0" name="Google Shape;2993;p61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1" name="Google Shape;2994;p61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2" name="Google Shape;2995;p61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3" name="Google Shape;2996;p61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4" name="Google Shape;2997;p61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5" name="Google Shape;2998;p61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6" name="Google Shape;2999;p61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7" name="Google Shape;3000;p61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8" name="Google Shape;3001;p61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9" name="Google Shape;3002;p61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0" name="Google Shape;3003;p61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1" name="Google Shape;3004;p61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2" name="Google Shape;3005;p61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3" name="Google Shape;3006;p61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4" name="Google Shape;3007;p61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5" name="Google Shape;3008;p61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6" name="Google Shape;3009;p61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7" name="Google Shape;3010;p61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8" name="Google Shape;3011;p61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9" name="Google Shape;3012;p61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0" name="Google Shape;3013;p61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1" name="Google Shape;3014;p61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2" name="Google Shape;3015;p61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3" name="Google Shape;3016;p61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4" name="Google Shape;3017;p61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5" name="Google Shape;3018;p61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6" name="Google Shape;3019;p61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7" name="Google Shape;3020;p61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8" name="Google Shape;3021;p61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9" name="Google Shape;3022;p61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0" name="Google Shape;3023;p61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1" name="Google Shape;3024;p61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2" name="Google Shape;3025;p61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3" name="Google Shape;3026;p61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4" name="Google Shape;3027;p61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5" name="Google Shape;3028;p61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6" name="Google Shape;3029;p61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7" name="Google Shape;3030;p61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8" name="Google Shape;3031;p61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9" name="Google Shape;3032;p61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0" name="Google Shape;3033;p61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1" name="Google Shape;3034;p61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2" name="Google Shape;3035;p61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3" name="Google Shape;3036;p61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4" name="Google Shape;3037;p61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5" name="Google Shape;3038;p61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6" name="Google Shape;3039;p61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7" name="Google Shape;3040;p61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8" name="Google Shape;3041;p61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9" name="Google Shape;3042;p61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0" name="Google Shape;3043;p61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1" name="Google Shape;3044;p61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2" name="Google Shape;3045;p61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3" name="Google Shape;3046;p61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4" name="Google Shape;3047;p61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5" name="Google Shape;3048;p61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6" name="Google Shape;3049;p61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7" name="Google Shape;3050;p61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8" name="Google Shape;3051;p61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9" name="Google Shape;3052;p61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0" name="Google Shape;3053;p61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1" name="Google Shape;3054;p61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2" name="Google Shape;3055;p61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3" name="Google Shape;3056;p61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4" name="Google Shape;3057;p61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5" name="Google Shape;3058;p61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6" name="Google Shape;3059;p61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7" name="Google Shape;3060;p61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8" name="Google Shape;3061;p61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9" name="Google Shape;3062;p61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0" name="Google Shape;3063;p61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1" name="Google Shape;3064;p61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2" name="Google Shape;3065;p61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3" name="Google Shape;3066;p61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4" name="Google Shape;3067;p61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5" name="Google Shape;3068;p61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6" name="Google Shape;3069;p61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7" name="Google Shape;3070;p61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8" name="Google Shape;3071;p61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9" name="Google Shape;3072;p61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0" name="Google Shape;3073;p61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1" name="Google Shape;3074;p61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2" name="Google Shape;3075;p61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3" name="Google Shape;3076;p61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4" name="Google Shape;3077;p61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5" name="Google Shape;3078;p61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6" name="Google Shape;3079;p61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7" name="Google Shape;3080;p61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8" name="Google Shape;3081;p61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9" name="Google Shape;3082;p61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0" name="Google Shape;3083;p61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1" name="Google Shape;3084;p61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2" name="Google Shape;3085;p61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3" name="Google Shape;3086;p61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4" name="Google Shape;3087;p61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5" name="Google Shape;3088;p61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6" name="Google Shape;3089;p61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7" name="Google Shape;3090;p61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8" name="Google Shape;3091;p61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9" name="Google Shape;3092;p61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0" name="Google Shape;3093;p61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1" name="Google Shape;3094;p61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2" name="Google Shape;3095;p61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3" name="Google Shape;3096;p61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4" name="Google Shape;3097;p61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5" name="Google Shape;3098;p61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6" name="Google Shape;3099;p61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7" name="Google Shape;3100;p61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8" name="Google Shape;3101;p61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9" name="Google Shape;3102;p61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0" name="Google Shape;3103;p61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1" name="Google Shape;3104;p61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2" name="Google Shape;3105;p61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3" name="Google Shape;3106;p61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4" name="Google Shape;3107;p61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5" name="Google Shape;3108;p61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6" name="Google Shape;3109;p61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7" name="Google Shape;3110;p61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8" name="Google Shape;3111;p61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9" name="Google Shape;3112;p61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0" name="Google Shape;3113;p61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1" name="Google Shape;3114;p61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2" name="Google Shape;3115;p61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3" name="Google Shape;3116;p61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4" name="Google Shape;3117;p61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5" name="Google Shape;3118;p61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6" name="Google Shape;3119;p61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7" name="Google Shape;3120;p61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8" name="Google Shape;3121;p61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9" name="Google Shape;3122;p61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0" name="Google Shape;3123;p61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1" name="Google Shape;3124;p61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2" name="Google Shape;3125;p61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3" name="Google Shape;3126;p61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4" name="Google Shape;3127;p61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5" name="Google Shape;3128;p61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6" name="Google Shape;3129;p61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7" name="Google Shape;3130;p61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8" name="Google Shape;3131;p61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9" name="Google Shape;3132;p61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0" name="Google Shape;3133;p61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1" name="Google Shape;3134;p61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2" name="Google Shape;3135;p61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3" name="Google Shape;3136;p61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4" name="Google Shape;3137;p61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5" name="Google Shape;3138;p61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6" name="Google Shape;3139;p61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7" name="Google Shape;3140;p61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8" name="Google Shape;3141;p61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9" name="Google Shape;3142;p61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0" name="Google Shape;3143;p61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1" name="Google Shape;3144;p61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2" name="Google Shape;3145;p61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3" name="Google Shape;3146;p61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4" name="Google Shape;3147;p61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5" name="Google Shape;3148;p61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6" name="Google Shape;3149;p61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7" name="Google Shape;3150;p61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8" name="Google Shape;3151;p61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9" name="Google Shape;3152;p61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0" name="Google Shape;3153;p61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1" name="Google Shape;3154;p61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2" name="Google Shape;3155;p61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3" name="Google Shape;3156;p61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4" name="Google Shape;3157;p61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5" name="Google Shape;3158;p61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6" name="Google Shape;3159;p61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7" name="Google Shape;3160;p61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8" name="Google Shape;3161;p61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9" name="Google Shape;3162;p61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0" name="Google Shape;3163;p61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1" name="Google Shape;3164;p61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2" name="Google Shape;3165;p61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3" name="Google Shape;3166;p61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4" name="Google Shape;3167;p61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5" name="Google Shape;3168;p61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6" name="Google Shape;3169;p61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7" name="Google Shape;3170;p61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8" name="Google Shape;3171;p61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9" name="Google Shape;3172;p61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0" name="Google Shape;3173;p61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1" name="Google Shape;3174;p61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2" name="Google Shape;3175;p61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3" name="Google Shape;3176;p61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4" name="Google Shape;3177;p61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5" name="Google Shape;3178;p61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6" name="Google Shape;3179;p61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7" name="Google Shape;3180;p61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8" name="Google Shape;3181;p61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9" name="Google Shape;3182;p61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0" name="Google Shape;3183;p61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1" name="Google Shape;3184;p61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2" name="Google Shape;3185;p61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3" name="Google Shape;3186;p61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4" name="Google Shape;3187;p61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5" name="Google Shape;3188;p61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6" name="Google Shape;3189;p61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7" name="Google Shape;3190;p61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8" name="Google Shape;3191;p61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9" name="Google Shape;3192;p61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0" name="Google Shape;3193;p61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1" name="Google Shape;3194;p61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2" name="Google Shape;3195;p61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3" name="Google Shape;3196;p61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4" name="Google Shape;3197;p61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5" name="Google Shape;3198;p61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6" name="Google Shape;3199;p61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7" name="Google Shape;3200;p61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8" name="Google Shape;3201;p61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9" name="Google Shape;3202;p61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0" name="Google Shape;3203;p61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1" name="Google Shape;3204;p61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2" name="Google Shape;3205;p61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3" name="Google Shape;3206;p61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4" name="Google Shape;3207;p61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5" name="Google Shape;3208;p61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6" name="Google Shape;3209;p61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7" name="Google Shape;3210;p61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8" name="Google Shape;3211;p61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9" name="Google Shape;3212;p61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0" name="Google Shape;3213;p61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1" name="Google Shape;3214;p61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2" name="Google Shape;3215;p61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3" name="Google Shape;3216;p61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4" name="Google Shape;3217;p61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5" name="Google Shape;3218;p61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6" name="Google Shape;3219;p61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7" name="Google Shape;3220;p61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8" name="Google Shape;3221;p61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9" name="Google Shape;3222;p61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0" name="Google Shape;3223;p61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1" name="Google Shape;3224;p61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2" name="Google Shape;3225;p61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3" name="Google Shape;3226;p61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4" name="Google Shape;3227;p61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5" name="Google Shape;3228;p61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6" name="Google Shape;3229;p61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7" name="Google Shape;3230;p61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8" name="Google Shape;3231;p61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9" name="Google Shape;3232;p61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0" name="Google Shape;3233;p61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1" name="Google Shape;3234;p61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6" name="Google Shape;176;p29"/>
          <p:cNvSpPr/>
          <p:nvPr/>
        </p:nvSpPr>
        <p:spPr>
          <a:xfrm>
            <a:off x="1664768" y="1356622"/>
            <a:ext cx="349200" cy="12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29"/>
          <p:cNvSpPr txBox="1">
            <a:spLocks noGrp="1"/>
          </p:cNvSpPr>
          <p:nvPr>
            <p:ph type="ctrTitle"/>
          </p:nvPr>
        </p:nvSpPr>
        <p:spPr>
          <a:xfrm>
            <a:off x="693797" y="1340125"/>
            <a:ext cx="4653300" cy="19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0" dirty="0">
                <a:solidFill>
                  <a:srgbClr val="000000"/>
                </a:solidFill>
                <a:latin typeface="HP Simplified Hans" charset="0"/>
                <a:ea typeface="HP Simplified Hans" charset="0"/>
                <a:cs typeface="Cormorant Garamond SemiBold"/>
                <a:sym typeface="Raleway"/>
              </a:rPr>
              <a:t>T</a:t>
            </a:r>
            <a:r>
              <a:rPr lang="en-GB" sz="7200" dirty="0">
                <a:solidFill>
                  <a:srgbClr val="000000"/>
                </a:solidFill>
                <a:latin typeface="HP Simplified Hans" charset="0"/>
                <a:ea typeface="HP Simplified Hans" charset="0"/>
                <a:cs typeface="Cormorant Garamond SemiBold"/>
                <a:sym typeface="Cormorant Garamond SemiBold"/>
              </a:rPr>
              <a:t>erima</a:t>
            </a:r>
            <a:r>
              <a:rPr lang="en-GB" sz="8500" dirty="0">
                <a:solidFill>
                  <a:srgbClr val="000000"/>
                </a:solidFill>
                <a:latin typeface="HP Simplified Hans" charset="0"/>
                <a:ea typeface="HP Simplified Hans" charset="0"/>
                <a:cs typeface="Cormorant Garamond SemiBold"/>
                <a:sym typeface="Enriqueta"/>
              </a:rPr>
              <a:t> Kasih</a:t>
            </a:r>
            <a:endParaRPr b="1" dirty="0">
              <a:latin typeface="HP Simplified Hans" charset="0"/>
              <a:ea typeface="HP Simplified Hans" charset="0"/>
              <a:cs typeface="Raleway"/>
              <a:sym typeface="Raleway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709930" y="640715"/>
            <a:ext cx="954405" cy="193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dirty="0">
                <a:solidFill>
                  <a:schemeClr val="accent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rPr>
              <a:t>T</a:t>
            </a:r>
            <a:endParaRPr sz="8800" dirty="0">
              <a:solidFill>
                <a:schemeClr val="accent1"/>
              </a:solidFill>
              <a:latin typeface="Cormorant Garamond SemiBold"/>
              <a:ea typeface="Cormorant Garamond SemiBold"/>
              <a:cs typeface="Cormorant Garamond SemiBold"/>
              <a:sym typeface="Cormorant Garamond SemiBold"/>
            </a:endParaRPr>
          </a:p>
        </p:txBody>
      </p:sp>
      <p:sp>
        <p:nvSpPr>
          <p:cNvPr id="181" name="Google Shape;181;p29"/>
          <p:cNvSpPr/>
          <p:nvPr/>
        </p:nvSpPr>
        <p:spPr>
          <a:xfrm rot="5400000">
            <a:off x="8064300" y="4100375"/>
            <a:ext cx="954600" cy="6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29"/>
          <p:cNvSpPr/>
          <p:nvPr/>
        </p:nvSpPr>
        <p:spPr>
          <a:xfrm rot="5400000">
            <a:off x="5240970" y="985900"/>
            <a:ext cx="954600" cy="6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29"/>
          <p:cNvSpPr/>
          <p:nvPr/>
        </p:nvSpPr>
        <p:spPr>
          <a:xfrm>
            <a:off x="575331" y="1134550"/>
            <a:ext cx="349200" cy="61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29"/>
          <p:cNvSpPr/>
          <p:nvPr/>
        </p:nvSpPr>
        <p:spPr>
          <a:xfrm>
            <a:off x="4128531" y="3402200"/>
            <a:ext cx="349200" cy="61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185" name="Google Shape;185;p29"/>
          <p:cNvCxnSpPr/>
          <p:nvPr/>
        </p:nvCxnSpPr>
        <p:spPr>
          <a:xfrm rot="10800000">
            <a:off x="714075" y="2842200"/>
            <a:ext cx="107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oval" w="med" len="med"/>
            <a:tailEnd type="oval" w="med" len="med"/>
          </a:ln>
        </p:spPr>
      </p:cxnSp>
      <p:cxnSp>
        <p:nvCxnSpPr>
          <p:cNvPr id="186" name="Google Shape;186;p29"/>
          <p:cNvCxnSpPr/>
          <p:nvPr/>
        </p:nvCxnSpPr>
        <p:spPr>
          <a:xfrm>
            <a:off x="604500" y="1441300"/>
            <a:ext cx="0" cy="123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oval" w="med" len="med"/>
            <a:tailEnd type="oval" w="med" len="med"/>
          </a:ln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745" y="-202805"/>
            <a:ext cx="2620803" cy="14742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othes Designer Portfolio by Slidesgo">
  <a:themeElements>
    <a:clrScheme name="Simple Light">
      <a:dk1>
        <a:srgbClr val="000000"/>
      </a:dk1>
      <a:lt1>
        <a:srgbClr val="F3F3F3"/>
      </a:lt1>
      <a:dk2>
        <a:srgbClr val="000000"/>
      </a:dk2>
      <a:lt2>
        <a:srgbClr val="FFFFFF"/>
      </a:lt2>
      <a:accent1>
        <a:srgbClr val="FBB03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WPS Presentation</Application>
  <PresentationFormat>On-screen Show (16:9)</PresentationFormat>
  <Paragraphs>143</Paragraphs>
  <Slides>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 </vt:lpstr>
      <vt:lpstr>宋体 </vt:lpstr>
      <vt:lpstr>Cormorant Garamond</vt:lpstr>
      <vt:lpstr>Raleway Medium</vt:lpstr>
      <vt:lpstr>Raleway</vt:lpstr>
      <vt:lpstr>Cormorant Garamond SemiBold</vt:lpstr>
      <vt:lpstr>Enriqueta</vt:lpstr>
      <vt:lpstr>HP Simplified Hans</vt:lpstr>
      <vt:lpstr>Clothes Designer Portfolio by Slidesgo</vt:lpstr>
      <vt:lpstr>Portofolio Anugrah ASN/Non ASN</vt:lpstr>
      <vt:lpstr>Identitas</vt:lpstr>
      <vt:lpstr>Identitas</vt:lpstr>
      <vt:lpstr>PowerPoint 演示文稿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osa rafshodia</dc:creator>
  <cp:lastModifiedBy>HP</cp:lastModifiedBy>
  <cp:revision>8</cp:revision>
  <dcterms:created xsi:type="dcterms:W3CDTF">2024-12-20T00:26:45Z</dcterms:created>
  <dcterms:modified xsi:type="dcterms:W3CDTF">2024-12-20T00:33:50Z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1033-10.1.0.5674</vt:lpwstr>
  </property>
</Properties>
</file>